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mp4" ContentType="video/mp4"/>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3"/>
  </p:notesMasterIdLst>
  <p:sldIdLst>
    <p:sldId id="256" r:id="rId2"/>
    <p:sldId id="425" r:id="rId3"/>
    <p:sldId id="491" r:id="rId4"/>
    <p:sldId id="438" r:id="rId5"/>
    <p:sldId id="475" r:id="rId6"/>
    <p:sldId id="327" r:id="rId7"/>
    <p:sldId id="519" r:id="rId8"/>
    <p:sldId id="518" r:id="rId9"/>
    <p:sldId id="512" r:id="rId10"/>
    <p:sldId id="515" r:id="rId11"/>
    <p:sldId id="511" r:id="rId12"/>
    <p:sldId id="517" r:id="rId13"/>
    <p:sldId id="321" r:id="rId14"/>
    <p:sldId id="495" r:id="rId15"/>
    <p:sldId id="505" r:id="rId16"/>
    <p:sldId id="506" r:id="rId17"/>
    <p:sldId id="509" r:id="rId18"/>
    <p:sldId id="510" r:id="rId19"/>
    <p:sldId id="507" r:id="rId20"/>
    <p:sldId id="508" r:id="rId21"/>
    <p:sldId id="497" r:id="rId22"/>
    <p:sldId id="496" r:id="rId23"/>
    <p:sldId id="315" r:id="rId24"/>
    <p:sldId id="324" r:id="rId25"/>
    <p:sldId id="498" r:id="rId26"/>
    <p:sldId id="322" r:id="rId27"/>
    <p:sldId id="308" r:id="rId28"/>
    <p:sldId id="314" r:id="rId29"/>
    <p:sldId id="516" r:id="rId30"/>
    <p:sldId id="500" r:id="rId31"/>
    <p:sldId id="501" r:id="rId32"/>
    <p:sldId id="502" r:id="rId33"/>
    <p:sldId id="503" r:id="rId34"/>
    <p:sldId id="504" r:id="rId35"/>
    <p:sldId id="492" r:id="rId36"/>
    <p:sldId id="521" r:id="rId37"/>
    <p:sldId id="520" r:id="rId38"/>
    <p:sldId id="416" r:id="rId39"/>
    <p:sldId id="493" r:id="rId40"/>
    <p:sldId id="490" r:id="rId41"/>
    <p:sldId id="522"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838" autoAdjust="0"/>
    <p:restoredTop sz="95033" autoAdjust="0"/>
  </p:normalViewPr>
  <p:slideViewPr>
    <p:cSldViewPr snapToGrid="0">
      <p:cViewPr varScale="1">
        <p:scale>
          <a:sx n="104" d="100"/>
          <a:sy n="104" d="100"/>
        </p:scale>
        <p:origin x="882" y="96"/>
      </p:cViewPr>
      <p:guideLst/>
    </p:cSldViewPr>
  </p:slideViewPr>
  <p:notesTextViewPr>
    <p:cViewPr>
      <p:scale>
        <a:sx n="3" d="2"/>
        <a:sy n="3" d="2"/>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89.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89.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03.wmf"/><Relationship Id="rId2" Type="http://schemas.openxmlformats.org/officeDocument/2006/relationships/image" Target="../media/image102.wmf"/><Relationship Id="rId1" Type="http://schemas.openxmlformats.org/officeDocument/2006/relationships/image" Target="../media/image101.wmf"/></Relationships>
</file>

<file path=ppt/drawings/_rels/vmlDrawing4.vml.rels><?xml version="1.0" encoding="UTF-8" standalone="yes"?>
<Relationships xmlns="http://schemas.openxmlformats.org/package/2006/relationships"><Relationship Id="rId8" Type="http://schemas.openxmlformats.org/officeDocument/2006/relationships/image" Target="../media/image109.wmf"/><Relationship Id="rId3" Type="http://schemas.openxmlformats.org/officeDocument/2006/relationships/image" Target="../media/image101.wmf"/><Relationship Id="rId7" Type="http://schemas.openxmlformats.org/officeDocument/2006/relationships/image" Target="../media/image108.wmf"/><Relationship Id="rId12" Type="http://schemas.openxmlformats.org/officeDocument/2006/relationships/image" Target="../media/image113.wmf"/><Relationship Id="rId2" Type="http://schemas.openxmlformats.org/officeDocument/2006/relationships/image" Target="../media/image104.wmf"/><Relationship Id="rId1" Type="http://schemas.openxmlformats.org/officeDocument/2006/relationships/image" Target="../media/image89.wmf"/><Relationship Id="rId6" Type="http://schemas.openxmlformats.org/officeDocument/2006/relationships/image" Target="../media/image107.wmf"/><Relationship Id="rId11" Type="http://schemas.openxmlformats.org/officeDocument/2006/relationships/image" Target="../media/image112.wmf"/><Relationship Id="rId5" Type="http://schemas.openxmlformats.org/officeDocument/2006/relationships/image" Target="../media/image106.wmf"/><Relationship Id="rId10" Type="http://schemas.openxmlformats.org/officeDocument/2006/relationships/image" Target="../media/image111.wmf"/><Relationship Id="rId4" Type="http://schemas.openxmlformats.org/officeDocument/2006/relationships/image" Target="../media/image105.wmf"/><Relationship Id="rId9" Type="http://schemas.openxmlformats.org/officeDocument/2006/relationships/image" Target="../media/image110.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BDE82BD-2C67-4008-B636-F16B5D494941}" type="datetimeFigureOut">
              <a:rPr lang="en-IN" smtClean="0"/>
              <a:t>11-04-2024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F53F8C2-A7DD-47B7-AC34-DDA2FFBC86E5}" type="slidenum">
              <a:rPr lang="en-IN" smtClean="0"/>
              <a:t>‹#›</a:t>
            </a:fld>
            <a:endParaRPr lang="en-IN"/>
          </a:p>
        </p:txBody>
      </p:sp>
    </p:spTree>
    <p:extLst>
      <p:ext uri="{BB962C8B-B14F-4D97-AF65-F5344CB8AC3E}">
        <p14:creationId xmlns:p14="http://schemas.microsoft.com/office/powerpoint/2010/main" val="18417101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www.youtube.com/watch?v=vWFjqgb-ylQ"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www.youtube.com/watch?v=vWFjqgb-ylQ"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www.youtube.com/watch?v=vWFjqgb-ylQ"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www.youtube.com/watch?v=vWFjqgb-ylQ"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www.youtube.com/watch?v=vWFjqgb-ylQ"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www.youtube.com/watch?v=vWFjqgb-ylQ"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www.youtube.com/watch?v=vWFjqgb-ylQ"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www.youtube.com/watch?v=vWFjqgb-ylQ"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www.youtube.com/watch?v=vWFjqgb-ylQ"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https://ezgif.com/maker</a:t>
            </a:r>
          </a:p>
          <a:p>
            <a:endParaRPr lang="en-US" altLang="ko-KR" dirty="0"/>
          </a:p>
          <a:p>
            <a:r>
              <a:rPr lang="en-US" altLang="ko-KR" dirty="0"/>
              <a:t>Dirichlet boundary conditions assume the solution to the variable. </a:t>
            </a:r>
          </a:p>
          <a:p>
            <a:r>
              <a:rPr lang="en-US" altLang="ko-KR" dirty="0"/>
              <a:t>In Neumann boundary conditions, a solution is assumed for the derivative of the variable.</a:t>
            </a:r>
          </a:p>
          <a:p>
            <a:endParaRPr lang="en-US" altLang="ko-KR" dirty="0"/>
          </a:p>
          <a:p>
            <a:r>
              <a:rPr lang="en-US" altLang="ko-KR" dirty="0"/>
              <a:t>https://en.wikipedia.org/wiki/Von_Neumann_stability_analysis</a:t>
            </a:r>
            <a:endParaRPr lang="ko-KR" altLang="en-US" dirty="0"/>
          </a:p>
        </p:txBody>
      </p:sp>
      <p:sp>
        <p:nvSpPr>
          <p:cNvPr id="4" name="슬라이드 번호 개체 틀 3"/>
          <p:cNvSpPr>
            <a:spLocks noGrp="1"/>
          </p:cNvSpPr>
          <p:nvPr>
            <p:ph type="sldNum" sz="quarter" idx="5"/>
          </p:nvPr>
        </p:nvSpPr>
        <p:spPr/>
        <p:txBody>
          <a:bodyPr/>
          <a:lstStyle/>
          <a:p>
            <a:pPr>
              <a:defRPr/>
            </a:pPr>
            <a:fld id="{F7A7BA5F-D568-4901-9A64-7C4DFAC93D28}" type="slidenum">
              <a:rPr lang="ko-KR" altLang="en-US" smtClean="0"/>
              <a:pPr>
                <a:defRPr/>
              </a:pPr>
              <a:t>2</a:t>
            </a:fld>
            <a:endParaRPr lang="ko-KR" altLang="en-US"/>
          </a:p>
        </p:txBody>
      </p:sp>
    </p:spTree>
    <p:extLst>
      <p:ext uri="{BB962C8B-B14F-4D97-AF65-F5344CB8AC3E}">
        <p14:creationId xmlns:p14="http://schemas.microsoft.com/office/powerpoint/2010/main" val="27297600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슬라이드 이미지 개체 틀 1">
            <a:extLst>
              <a:ext uri="{FF2B5EF4-FFF2-40B4-BE49-F238E27FC236}">
                <a16:creationId xmlns:a16="http://schemas.microsoft.com/office/drawing/2014/main" id="{28F0B46A-0837-4454-8FDD-5E38A0C368C3}"/>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슬라이드 노트 개체 틀 2">
            <a:extLst>
              <a:ext uri="{FF2B5EF4-FFF2-40B4-BE49-F238E27FC236}">
                <a16:creationId xmlns:a16="http://schemas.microsoft.com/office/drawing/2014/main" id="{78763F21-DA7C-4FC4-BB84-4D8D3CDE5E6D}"/>
              </a:ext>
            </a:extLst>
          </p:cNvPr>
          <p:cNvSpPr>
            <a:spLocks noGrp="1"/>
          </p:cNvSpPr>
          <p:nvPr>
            <p:ph type="body" idx="1"/>
          </p:nvPr>
        </p:nvSpPr>
        <p:spPr/>
        <p:txBody>
          <a:bodyPr/>
          <a:lstStyle/>
          <a:p>
            <a:pPr>
              <a:defRPr/>
            </a:pPr>
            <a:r>
              <a:rPr lang="en-US" altLang="ko-KR" sz="1050" dirty="0">
                <a:hlinkClick r:id="rId3"/>
              </a:rPr>
              <a:t>https://www.youtube.com/watch?v=vWFjqgb-ylQ</a:t>
            </a:r>
            <a:endParaRPr lang="en-US" altLang="ko-KR" sz="1050" dirty="0"/>
          </a:p>
          <a:p>
            <a:pPr>
              <a:defRPr/>
            </a:pPr>
            <a:r>
              <a:rPr lang="en-US" altLang="ko-KR" sz="1050" dirty="0"/>
              <a:t>The pressure gradient term in the </a:t>
            </a:r>
            <a:r>
              <a:rPr lang="en-US" altLang="ko-KR" sz="1050" dirty="0" err="1"/>
              <a:t>Navier</a:t>
            </a:r>
            <a:r>
              <a:rPr lang="en-US" altLang="ko-KR" sz="1050" dirty="0"/>
              <a:t>-Stokes equations is negative because the pressure force is acting in the opposite direction to the fluid flow. This term represents the force that drives the fluid in a particular direction. If the pressure is higher in one area of the fluid and lower in another, the fluid will flow from the high pressure area to the low pressure area</a:t>
            </a:r>
          </a:p>
          <a:p>
            <a:pPr>
              <a:defRPr/>
            </a:pPr>
            <a:endParaRPr lang="ko-KR" altLang="en-US" sz="1050" dirty="0"/>
          </a:p>
          <a:p>
            <a:pPr>
              <a:defRPr/>
            </a:pPr>
            <a:endParaRPr lang="ko-KR" altLang="en-US" sz="1050" dirty="0"/>
          </a:p>
        </p:txBody>
      </p:sp>
      <p:sp>
        <p:nvSpPr>
          <p:cNvPr id="20484" name="슬라이드 번호 개체 틀 3">
            <a:extLst>
              <a:ext uri="{FF2B5EF4-FFF2-40B4-BE49-F238E27FC236}">
                <a16:creationId xmlns:a16="http://schemas.microsoft.com/office/drawing/2014/main" id="{393A2E18-4FC8-4FBA-9744-00654B46AD8E}"/>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fld id="{AA2071C6-8501-4E58-9680-7B281E042E54}" type="slidenum">
              <a:rPr lang="ko-KR" altLang="en-US" smtClean="0">
                <a:latin typeface="맑은 고딕" panose="020B0503020000020004" pitchFamily="34" charset="-127"/>
              </a:rPr>
              <a:pPr/>
              <a:t>15</a:t>
            </a:fld>
            <a:endParaRPr lang="ko-KR" altLang="en-US">
              <a:latin typeface="맑은 고딕" panose="020B0503020000020004" pitchFamily="34" charset="-127"/>
            </a:endParaRPr>
          </a:p>
        </p:txBody>
      </p:sp>
    </p:spTree>
    <p:extLst>
      <p:ext uri="{BB962C8B-B14F-4D97-AF65-F5344CB8AC3E}">
        <p14:creationId xmlns:p14="http://schemas.microsoft.com/office/powerpoint/2010/main" val="19701861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슬라이드 이미지 개체 틀 1">
            <a:extLst>
              <a:ext uri="{FF2B5EF4-FFF2-40B4-BE49-F238E27FC236}">
                <a16:creationId xmlns:a16="http://schemas.microsoft.com/office/drawing/2014/main" id="{28F0B46A-0837-4454-8FDD-5E38A0C368C3}"/>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슬라이드 노트 개체 틀 2">
            <a:extLst>
              <a:ext uri="{FF2B5EF4-FFF2-40B4-BE49-F238E27FC236}">
                <a16:creationId xmlns:a16="http://schemas.microsoft.com/office/drawing/2014/main" id="{78763F21-DA7C-4FC4-BB84-4D8D3CDE5E6D}"/>
              </a:ext>
            </a:extLst>
          </p:cNvPr>
          <p:cNvSpPr>
            <a:spLocks noGrp="1"/>
          </p:cNvSpPr>
          <p:nvPr>
            <p:ph type="body" idx="1"/>
          </p:nvPr>
        </p:nvSpPr>
        <p:spPr/>
        <p:txBody>
          <a:bodyPr/>
          <a:lstStyle/>
          <a:p>
            <a:pPr>
              <a:defRPr/>
            </a:pPr>
            <a:r>
              <a:rPr lang="en-US" altLang="ko-KR" sz="1050" dirty="0">
                <a:hlinkClick r:id="rId3"/>
              </a:rPr>
              <a:t>https://www.youtube.com/watch?v=vWFjqgb-ylQ</a:t>
            </a:r>
            <a:endParaRPr lang="en-US" altLang="ko-KR" sz="1050" dirty="0"/>
          </a:p>
          <a:p>
            <a:pPr>
              <a:defRPr/>
            </a:pPr>
            <a:r>
              <a:rPr lang="en-US" altLang="ko-KR" sz="1050" dirty="0"/>
              <a:t>The pressure gradient term in the </a:t>
            </a:r>
            <a:r>
              <a:rPr lang="en-US" altLang="ko-KR" sz="1050" dirty="0" err="1"/>
              <a:t>Navier</a:t>
            </a:r>
            <a:r>
              <a:rPr lang="en-US" altLang="ko-KR" sz="1050" dirty="0"/>
              <a:t>-Stokes equations is negative because the pressure force is acting in the opposite direction to the fluid flow. This term represents the force that drives the fluid in a particular direction. If the pressure is higher in one area of the fluid and lower in another, the fluid will flow from the high pressure area to the low pressure area</a:t>
            </a:r>
          </a:p>
          <a:p>
            <a:pPr>
              <a:defRPr/>
            </a:pPr>
            <a:endParaRPr lang="ko-KR" altLang="en-US" sz="1050" dirty="0"/>
          </a:p>
          <a:p>
            <a:pPr>
              <a:defRPr/>
            </a:pPr>
            <a:endParaRPr lang="ko-KR" altLang="en-US" sz="1050" dirty="0"/>
          </a:p>
        </p:txBody>
      </p:sp>
      <p:sp>
        <p:nvSpPr>
          <p:cNvPr id="20484" name="슬라이드 번호 개체 틀 3">
            <a:extLst>
              <a:ext uri="{FF2B5EF4-FFF2-40B4-BE49-F238E27FC236}">
                <a16:creationId xmlns:a16="http://schemas.microsoft.com/office/drawing/2014/main" id="{393A2E18-4FC8-4FBA-9744-00654B46AD8E}"/>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fld id="{AA2071C6-8501-4E58-9680-7B281E042E54}" type="slidenum">
              <a:rPr lang="ko-KR" altLang="en-US" smtClean="0">
                <a:latin typeface="맑은 고딕" panose="020B0503020000020004" pitchFamily="34" charset="-127"/>
              </a:rPr>
              <a:pPr/>
              <a:t>16</a:t>
            </a:fld>
            <a:endParaRPr lang="ko-KR" altLang="en-US">
              <a:latin typeface="맑은 고딕" panose="020B0503020000020004" pitchFamily="34" charset="-127"/>
            </a:endParaRPr>
          </a:p>
        </p:txBody>
      </p:sp>
    </p:spTree>
    <p:extLst>
      <p:ext uri="{BB962C8B-B14F-4D97-AF65-F5344CB8AC3E}">
        <p14:creationId xmlns:p14="http://schemas.microsoft.com/office/powerpoint/2010/main" val="35336930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슬라이드 이미지 개체 틀 1">
            <a:extLst>
              <a:ext uri="{FF2B5EF4-FFF2-40B4-BE49-F238E27FC236}">
                <a16:creationId xmlns:a16="http://schemas.microsoft.com/office/drawing/2014/main" id="{28F0B46A-0837-4454-8FDD-5E38A0C368C3}"/>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슬라이드 노트 개체 틀 2">
            <a:extLst>
              <a:ext uri="{FF2B5EF4-FFF2-40B4-BE49-F238E27FC236}">
                <a16:creationId xmlns:a16="http://schemas.microsoft.com/office/drawing/2014/main" id="{78763F21-DA7C-4FC4-BB84-4D8D3CDE5E6D}"/>
              </a:ext>
            </a:extLst>
          </p:cNvPr>
          <p:cNvSpPr>
            <a:spLocks noGrp="1"/>
          </p:cNvSpPr>
          <p:nvPr>
            <p:ph type="body" idx="1"/>
          </p:nvPr>
        </p:nvSpPr>
        <p:spPr/>
        <p:txBody>
          <a:bodyPr/>
          <a:lstStyle/>
          <a:p>
            <a:pPr>
              <a:defRPr/>
            </a:pPr>
            <a:r>
              <a:rPr lang="en-US" altLang="ko-KR" sz="1050" dirty="0">
                <a:hlinkClick r:id="rId3"/>
              </a:rPr>
              <a:t>https://www.youtube.com/watch?v=vWFjqgb-ylQ</a:t>
            </a:r>
            <a:endParaRPr lang="en-US" altLang="ko-KR" sz="1050" dirty="0"/>
          </a:p>
          <a:p>
            <a:pPr>
              <a:defRPr/>
            </a:pPr>
            <a:r>
              <a:rPr lang="en-US" altLang="ko-KR" sz="1050" dirty="0"/>
              <a:t>The pressure gradient term in the </a:t>
            </a:r>
            <a:r>
              <a:rPr lang="en-US" altLang="ko-KR" sz="1050" dirty="0" err="1"/>
              <a:t>Navier</a:t>
            </a:r>
            <a:r>
              <a:rPr lang="en-US" altLang="ko-KR" sz="1050" dirty="0"/>
              <a:t>-Stokes equations is negative because the pressure force is acting in the opposite direction to the fluid flow. This term represents the force that drives the fluid in a particular direction. If the pressure is higher in one area of the fluid and lower in another, the fluid will flow from the high pressure area to the low pressure area</a:t>
            </a:r>
          </a:p>
          <a:p>
            <a:pPr>
              <a:defRPr/>
            </a:pPr>
            <a:endParaRPr lang="ko-KR" altLang="en-US" sz="1050" dirty="0"/>
          </a:p>
          <a:p>
            <a:pPr>
              <a:defRPr/>
            </a:pPr>
            <a:endParaRPr lang="ko-KR" altLang="en-US" sz="1050" dirty="0"/>
          </a:p>
        </p:txBody>
      </p:sp>
      <p:sp>
        <p:nvSpPr>
          <p:cNvPr id="20484" name="슬라이드 번호 개체 틀 3">
            <a:extLst>
              <a:ext uri="{FF2B5EF4-FFF2-40B4-BE49-F238E27FC236}">
                <a16:creationId xmlns:a16="http://schemas.microsoft.com/office/drawing/2014/main" id="{393A2E18-4FC8-4FBA-9744-00654B46AD8E}"/>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fld id="{AA2071C6-8501-4E58-9680-7B281E042E54}" type="slidenum">
              <a:rPr lang="ko-KR" altLang="en-US" smtClean="0">
                <a:latin typeface="맑은 고딕" panose="020B0503020000020004" pitchFamily="34" charset="-127"/>
              </a:rPr>
              <a:pPr/>
              <a:t>17</a:t>
            </a:fld>
            <a:endParaRPr lang="ko-KR" altLang="en-US">
              <a:latin typeface="맑은 고딕" panose="020B0503020000020004" pitchFamily="34" charset="-127"/>
            </a:endParaRPr>
          </a:p>
        </p:txBody>
      </p:sp>
    </p:spTree>
    <p:extLst>
      <p:ext uri="{BB962C8B-B14F-4D97-AF65-F5344CB8AC3E}">
        <p14:creationId xmlns:p14="http://schemas.microsoft.com/office/powerpoint/2010/main" val="6959634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슬라이드 이미지 개체 틀 1">
            <a:extLst>
              <a:ext uri="{FF2B5EF4-FFF2-40B4-BE49-F238E27FC236}">
                <a16:creationId xmlns:a16="http://schemas.microsoft.com/office/drawing/2014/main" id="{28F0B46A-0837-4454-8FDD-5E38A0C368C3}"/>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슬라이드 노트 개체 틀 2">
            <a:extLst>
              <a:ext uri="{FF2B5EF4-FFF2-40B4-BE49-F238E27FC236}">
                <a16:creationId xmlns:a16="http://schemas.microsoft.com/office/drawing/2014/main" id="{78763F21-DA7C-4FC4-BB84-4D8D3CDE5E6D}"/>
              </a:ext>
            </a:extLst>
          </p:cNvPr>
          <p:cNvSpPr>
            <a:spLocks noGrp="1"/>
          </p:cNvSpPr>
          <p:nvPr>
            <p:ph type="body" idx="1"/>
          </p:nvPr>
        </p:nvSpPr>
        <p:spPr/>
        <p:txBody>
          <a:bodyPr/>
          <a:lstStyle/>
          <a:p>
            <a:pPr>
              <a:defRPr/>
            </a:pPr>
            <a:r>
              <a:rPr lang="en-US" altLang="ko-KR" sz="1050" dirty="0">
                <a:hlinkClick r:id="rId3"/>
              </a:rPr>
              <a:t>https://www.youtube.com/watch?v=vWFjqgb-ylQ</a:t>
            </a:r>
            <a:endParaRPr lang="en-US" altLang="ko-KR" sz="1050" dirty="0"/>
          </a:p>
          <a:p>
            <a:pPr>
              <a:defRPr/>
            </a:pPr>
            <a:r>
              <a:rPr lang="en-US" altLang="ko-KR" sz="1050" dirty="0"/>
              <a:t>The pressure gradient term in the </a:t>
            </a:r>
            <a:r>
              <a:rPr lang="en-US" altLang="ko-KR" sz="1050" dirty="0" err="1"/>
              <a:t>Navier</a:t>
            </a:r>
            <a:r>
              <a:rPr lang="en-US" altLang="ko-KR" sz="1050" dirty="0"/>
              <a:t>-Stokes equations is negative because the pressure force is acting in the opposite direction to the fluid flow. This term represents the force that drives the fluid in a particular direction. If the pressure is higher in one area of the fluid and lower in another, the fluid will flow from the high pressure area to the low pressure area</a:t>
            </a:r>
          </a:p>
          <a:p>
            <a:pPr>
              <a:defRPr/>
            </a:pPr>
            <a:endParaRPr lang="ko-KR" altLang="en-US" sz="1050" dirty="0"/>
          </a:p>
          <a:p>
            <a:pPr>
              <a:defRPr/>
            </a:pPr>
            <a:endParaRPr lang="ko-KR" altLang="en-US" sz="1050" dirty="0"/>
          </a:p>
        </p:txBody>
      </p:sp>
      <p:sp>
        <p:nvSpPr>
          <p:cNvPr id="20484" name="슬라이드 번호 개체 틀 3">
            <a:extLst>
              <a:ext uri="{FF2B5EF4-FFF2-40B4-BE49-F238E27FC236}">
                <a16:creationId xmlns:a16="http://schemas.microsoft.com/office/drawing/2014/main" id="{393A2E18-4FC8-4FBA-9744-00654B46AD8E}"/>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fld id="{AA2071C6-8501-4E58-9680-7B281E042E54}" type="slidenum">
              <a:rPr lang="ko-KR" altLang="en-US" smtClean="0">
                <a:latin typeface="맑은 고딕" panose="020B0503020000020004" pitchFamily="34" charset="-127"/>
              </a:rPr>
              <a:pPr/>
              <a:t>18</a:t>
            </a:fld>
            <a:endParaRPr lang="ko-KR" altLang="en-US">
              <a:latin typeface="맑은 고딕" panose="020B0503020000020004" pitchFamily="34" charset="-127"/>
            </a:endParaRPr>
          </a:p>
        </p:txBody>
      </p:sp>
    </p:spTree>
    <p:extLst>
      <p:ext uri="{BB962C8B-B14F-4D97-AF65-F5344CB8AC3E}">
        <p14:creationId xmlns:p14="http://schemas.microsoft.com/office/powerpoint/2010/main" val="5225873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슬라이드 이미지 개체 틀 1">
            <a:extLst>
              <a:ext uri="{FF2B5EF4-FFF2-40B4-BE49-F238E27FC236}">
                <a16:creationId xmlns:a16="http://schemas.microsoft.com/office/drawing/2014/main" id="{28F0B46A-0837-4454-8FDD-5E38A0C368C3}"/>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슬라이드 노트 개체 틀 2">
            <a:extLst>
              <a:ext uri="{FF2B5EF4-FFF2-40B4-BE49-F238E27FC236}">
                <a16:creationId xmlns:a16="http://schemas.microsoft.com/office/drawing/2014/main" id="{78763F21-DA7C-4FC4-BB84-4D8D3CDE5E6D}"/>
              </a:ext>
            </a:extLst>
          </p:cNvPr>
          <p:cNvSpPr>
            <a:spLocks noGrp="1"/>
          </p:cNvSpPr>
          <p:nvPr>
            <p:ph type="body" idx="1"/>
          </p:nvPr>
        </p:nvSpPr>
        <p:spPr/>
        <p:txBody>
          <a:bodyPr/>
          <a:lstStyle/>
          <a:p>
            <a:pPr>
              <a:defRPr/>
            </a:pPr>
            <a:r>
              <a:rPr lang="en-US" altLang="ko-KR" sz="1050" dirty="0">
                <a:hlinkClick r:id="rId3"/>
              </a:rPr>
              <a:t>https://www.youtube.com/watch?v=vWFjqgb-ylQ</a:t>
            </a:r>
            <a:endParaRPr lang="en-US" altLang="ko-KR" sz="1050" dirty="0"/>
          </a:p>
          <a:p>
            <a:pPr>
              <a:defRPr/>
            </a:pPr>
            <a:r>
              <a:rPr lang="en-US" altLang="ko-KR" sz="1050" dirty="0"/>
              <a:t>The pressure gradient term in the </a:t>
            </a:r>
            <a:r>
              <a:rPr lang="en-US" altLang="ko-KR" sz="1050" dirty="0" err="1"/>
              <a:t>Navier</a:t>
            </a:r>
            <a:r>
              <a:rPr lang="en-US" altLang="ko-KR" sz="1050" dirty="0"/>
              <a:t>-Stokes equations is negative because the pressure force is acting in the opposite direction to the fluid flow. This term represents the force that drives the fluid in a particular direction. If the pressure is higher in one area of the fluid and lower in another, the fluid will flow from the high pressure area to the low pressure area</a:t>
            </a:r>
          </a:p>
          <a:p>
            <a:pPr>
              <a:defRPr/>
            </a:pPr>
            <a:endParaRPr lang="ko-KR" altLang="en-US" sz="1050" dirty="0"/>
          </a:p>
          <a:p>
            <a:pPr>
              <a:defRPr/>
            </a:pPr>
            <a:endParaRPr lang="ko-KR" altLang="en-US" sz="1050" dirty="0"/>
          </a:p>
        </p:txBody>
      </p:sp>
      <p:sp>
        <p:nvSpPr>
          <p:cNvPr id="20484" name="슬라이드 번호 개체 틀 3">
            <a:extLst>
              <a:ext uri="{FF2B5EF4-FFF2-40B4-BE49-F238E27FC236}">
                <a16:creationId xmlns:a16="http://schemas.microsoft.com/office/drawing/2014/main" id="{393A2E18-4FC8-4FBA-9744-00654B46AD8E}"/>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fld id="{AA2071C6-8501-4E58-9680-7B281E042E54}" type="slidenum">
              <a:rPr lang="ko-KR" altLang="en-US" smtClean="0">
                <a:latin typeface="맑은 고딕" panose="020B0503020000020004" pitchFamily="34" charset="-127"/>
              </a:rPr>
              <a:pPr/>
              <a:t>19</a:t>
            </a:fld>
            <a:endParaRPr lang="ko-KR" altLang="en-US">
              <a:latin typeface="맑은 고딕" panose="020B0503020000020004" pitchFamily="34" charset="-127"/>
            </a:endParaRPr>
          </a:p>
        </p:txBody>
      </p:sp>
    </p:spTree>
    <p:extLst>
      <p:ext uri="{BB962C8B-B14F-4D97-AF65-F5344CB8AC3E}">
        <p14:creationId xmlns:p14="http://schemas.microsoft.com/office/powerpoint/2010/main" val="2046123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슬라이드 이미지 개체 틀 1">
            <a:extLst>
              <a:ext uri="{FF2B5EF4-FFF2-40B4-BE49-F238E27FC236}">
                <a16:creationId xmlns:a16="http://schemas.microsoft.com/office/drawing/2014/main" id="{28F0B46A-0837-4454-8FDD-5E38A0C368C3}"/>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슬라이드 노트 개체 틀 2">
            <a:extLst>
              <a:ext uri="{FF2B5EF4-FFF2-40B4-BE49-F238E27FC236}">
                <a16:creationId xmlns:a16="http://schemas.microsoft.com/office/drawing/2014/main" id="{78763F21-DA7C-4FC4-BB84-4D8D3CDE5E6D}"/>
              </a:ext>
            </a:extLst>
          </p:cNvPr>
          <p:cNvSpPr>
            <a:spLocks noGrp="1"/>
          </p:cNvSpPr>
          <p:nvPr>
            <p:ph type="body" idx="1"/>
          </p:nvPr>
        </p:nvSpPr>
        <p:spPr/>
        <p:txBody>
          <a:bodyPr/>
          <a:lstStyle/>
          <a:p>
            <a:pPr>
              <a:defRPr/>
            </a:pPr>
            <a:r>
              <a:rPr lang="en-US" altLang="ko-KR" sz="1050" dirty="0">
                <a:hlinkClick r:id="rId3"/>
              </a:rPr>
              <a:t>https://www.youtube.com/watch?v=vWFjqgb-ylQ</a:t>
            </a:r>
            <a:endParaRPr lang="en-US" altLang="ko-KR" sz="1050" dirty="0"/>
          </a:p>
          <a:p>
            <a:pPr>
              <a:defRPr/>
            </a:pPr>
            <a:r>
              <a:rPr lang="en-US" altLang="ko-KR" sz="1050" dirty="0"/>
              <a:t>The pressure gradient term in the </a:t>
            </a:r>
            <a:r>
              <a:rPr lang="en-US" altLang="ko-KR" sz="1050" dirty="0" err="1"/>
              <a:t>Navier</a:t>
            </a:r>
            <a:r>
              <a:rPr lang="en-US" altLang="ko-KR" sz="1050" dirty="0"/>
              <a:t>-Stokes equations is negative because the pressure force is acting in the opposite direction to the fluid flow. This term represents the force that drives the fluid in a particular direction. If the pressure is higher in one area of the fluid and lower in another, the fluid will flow from the high pressure area to the low pressure area</a:t>
            </a:r>
          </a:p>
          <a:p>
            <a:pPr>
              <a:defRPr/>
            </a:pPr>
            <a:endParaRPr lang="ko-KR" altLang="en-US" sz="1050" dirty="0"/>
          </a:p>
          <a:p>
            <a:pPr>
              <a:defRPr/>
            </a:pPr>
            <a:endParaRPr lang="ko-KR" altLang="en-US" sz="1050" dirty="0"/>
          </a:p>
        </p:txBody>
      </p:sp>
      <p:sp>
        <p:nvSpPr>
          <p:cNvPr id="20484" name="슬라이드 번호 개체 틀 3">
            <a:extLst>
              <a:ext uri="{FF2B5EF4-FFF2-40B4-BE49-F238E27FC236}">
                <a16:creationId xmlns:a16="http://schemas.microsoft.com/office/drawing/2014/main" id="{393A2E18-4FC8-4FBA-9744-00654B46AD8E}"/>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fld id="{AA2071C6-8501-4E58-9680-7B281E042E54}" type="slidenum">
              <a:rPr lang="ko-KR" altLang="en-US" smtClean="0">
                <a:latin typeface="맑은 고딕" panose="020B0503020000020004" pitchFamily="34" charset="-127"/>
              </a:rPr>
              <a:pPr/>
              <a:t>21</a:t>
            </a:fld>
            <a:endParaRPr lang="ko-KR" altLang="en-US">
              <a:latin typeface="맑은 고딕" panose="020B0503020000020004" pitchFamily="34" charset="-127"/>
            </a:endParaRPr>
          </a:p>
        </p:txBody>
      </p:sp>
    </p:spTree>
    <p:extLst>
      <p:ext uri="{BB962C8B-B14F-4D97-AF65-F5344CB8AC3E}">
        <p14:creationId xmlns:p14="http://schemas.microsoft.com/office/powerpoint/2010/main" val="32478265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슬라이드 이미지 개체 틀 1">
            <a:extLst>
              <a:ext uri="{FF2B5EF4-FFF2-40B4-BE49-F238E27FC236}">
                <a16:creationId xmlns:a16="http://schemas.microsoft.com/office/drawing/2014/main" id="{28F0B46A-0837-4454-8FDD-5E38A0C368C3}"/>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슬라이드 노트 개체 틀 2">
            <a:extLst>
              <a:ext uri="{FF2B5EF4-FFF2-40B4-BE49-F238E27FC236}">
                <a16:creationId xmlns:a16="http://schemas.microsoft.com/office/drawing/2014/main" id="{78763F21-DA7C-4FC4-BB84-4D8D3CDE5E6D}"/>
              </a:ext>
            </a:extLst>
          </p:cNvPr>
          <p:cNvSpPr>
            <a:spLocks noGrp="1"/>
          </p:cNvSpPr>
          <p:nvPr>
            <p:ph type="body" idx="1"/>
          </p:nvPr>
        </p:nvSpPr>
        <p:spPr/>
        <p:txBody>
          <a:bodyPr/>
          <a:lstStyle/>
          <a:p>
            <a:pPr>
              <a:defRPr/>
            </a:pPr>
            <a:r>
              <a:rPr lang="en-US" altLang="ko-KR" sz="1050" dirty="0">
                <a:hlinkClick r:id="rId3"/>
              </a:rPr>
              <a:t>https://www.youtube.com/watch?v=vWFjqgb-ylQ</a:t>
            </a:r>
            <a:endParaRPr lang="en-US" altLang="ko-KR" sz="1050" dirty="0"/>
          </a:p>
          <a:p>
            <a:pPr>
              <a:defRPr/>
            </a:pPr>
            <a:r>
              <a:rPr lang="en-US" altLang="ko-KR" sz="1050" dirty="0"/>
              <a:t>The pressure gradient term in the </a:t>
            </a:r>
            <a:r>
              <a:rPr lang="en-US" altLang="ko-KR" sz="1050" dirty="0" err="1"/>
              <a:t>Navier</a:t>
            </a:r>
            <a:r>
              <a:rPr lang="en-US" altLang="ko-KR" sz="1050" dirty="0"/>
              <a:t>-Stokes equations is negative because the pressure force is acting in the opposite direction to the fluid flow. This term represents the force that drives the fluid in a particular direction. If the pressure is higher in one area of the fluid and lower in another, the fluid will flow from the high pressure area to the low pressure area</a:t>
            </a:r>
          </a:p>
          <a:p>
            <a:pPr>
              <a:defRPr/>
            </a:pPr>
            <a:endParaRPr lang="ko-KR" altLang="en-US" sz="1050" dirty="0"/>
          </a:p>
          <a:p>
            <a:pPr>
              <a:defRPr/>
            </a:pPr>
            <a:endParaRPr lang="ko-KR" altLang="en-US" sz="1050" dirty="0"/>
          </a:p>
        </p:txBody>
      </p:sp>
      <p:sp>
        <p:nvSpPr>
          <p:cNvPr id="20484" name="슬라이드 번호 개체 틀 3">
            <a:extLst>
              <a:ext uri="{FF2B5EF4-FFF2-40B4-BE49-F238E27FC236}">
                <a16:creationId xmlns:a16="http://schemas.microsoft.com/office/drawing/2014/main" id="{393A2E18-4FC8-4FBA-9744-00654B46AD8E}"/>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fld id="{AA2071C6-8501-4E58-9680-7B281E042E54}" type="slidenum">
              <a:rPr lang="ko-KR" altLang="en-US" smtClean="0">
                <a:latin typeface="맑은 고딕" panose="020B0503020000020004" pitchFamily="34" charset="-127"/>
              </a:rPr>
              <a:pPr/>
              <a:t>22</a:t>
            </a:fld>
            <a:endParaRPr lang="ko-KR" altLang="en-US">
              <a:latin typeface="맑은 고딕" panose="020B0503020000020004" pitchFamily="34" charset="-127"/>
            </a:endParaRPr>
          </a:p>
        </p:txBody>
      </p:sp>
    </p:spTree>
    <p:extLst>
      <p:ext uri="{BB962C8B-B14F-4D97-AF65-F5344CB8AC3E}">
        <p14:creationId xmlns:p14="http://schemas.microsoft.com/office/powerpoint/2010/main" val="24718326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슬라이드 이미지 개체 틀 1">
            <a:extLst>
              <a:ext uri="{FF2B5EF4-FFF2-40B4-BE49-F238E27FC236}">
                <a16:creationId xmlns:a16="http://schemas.microsoft.com/office/drawing/2014/main" id="{A7988A24-2076-459A-8BBA-F6BAAB577BBD}"/>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슬라이드 노트 개체 틀 2">
            <a:extLst>
              <a:ext uri="{FF2B5EF4-FFF2-40B4-BE49-F238E27FC236}">
                <a16:creationId xmlns:a16="http://schemas.microsoft.com/office/drawing/2014/main" id="{78D33C22-498D-4201-82F9-FE724EFC96FF}"/>
              </a:ext>
            </a:extLst>
          </p:cNvPr>
          <p:cNvSpPr>
            <a:spLocks noGrp="1"/>
          </p:cNvSpPr>
          <p:nvPr>
            <p:ph type="body" idx="1"/>
          </p:nvPr>
        </p:nvSpPr>
        <p:spPr/>
        <p:txBody>
          <a:bodyPr/>
          <a:lstStyle/>
          <a:p>
            <a:pPr marL="171450" indent="-171450">
              <a:buFont typeface="Arial" panose="020B0604020202020204" pitchFamily="34" charset="0"/>
              <a:buChar char="•"/>
              <a:defRPr/>
            </a:pPr>
            <a:r>
              <a:rPr lang="en-US" altLang="ko-KR" dirty="0"/>
              <a:t>This is where I want to introduce you to finite difference and finite volume approaches</a:t>
            </a:r>
          </a:p>
          <a:p>
            <a:pPr marL="171450" indent="-171450">
              <a:buFont typeface="Arial" panose="020B0604020202020204" pitchFamily="34" charset="0"/>
              <a:buChar char="•"/>
              <a:defRPr/>
            </a:pPr>
            <a:endParaRPr lang="en-US" altLang="ko-KR" dirty="0"/>
          </a:p>
          <a:p>
            <a:pPr marL="171450" indent="-171450">
              <a:buFont typeface="Arial" panose="020B0604020202020204" pitchFamily="34" charset="0"/>
              <a:buChar char="•"/>
              <a:defRPr/>
            </a:pPr>
            <a:r>
              <a:rPr lang="en-US" altLang="ko-KR" dirty="0"/>
              <a:t>Integral form: is in OpenFOAM</a:t>
            </a:r>
          </a:p>
          <a:p>
            <a:pPr marL="171450" indent="-171450">
              <a:buFont typeface="Arial" panose="020B0604020202020204" pitchFamily="34" charset="0"/>
              <a:buChar char="•"/>
              <a:defRPr/>
            </a:pPr>
            <a:r>
              <a:rPr lang="en-US" altLang="ko-KR" dirty="0"/>
              <a:t>We will use differential form in Octave</a:t>
            </a:r>
          </a:p>
          <a:p>
            <a:pPr>
              <a:defRPr/>
            </a:pPr>
            <a:endParaRPr lang="ko-KR" altLang="en-US" dirty="0"/>
          </a:p>
        </p:txBody>
      </p:sp>
      <p:sp>
        <p:nvSpPr>
          <p:cNvPr id="27652" name="슬라이드 번호 개체 틀 3">
            <a:extLst>
              <a:ext uri="{FF2B5EF4-FFF2-40B4-BE49-F238E27FC236}">
                <a16:creationId xmlns:a16="http://schemas.microsoft.com/office/drawing/2014/main" id="{D820EB79-3347-49FB-B1E1-6E465D970230}"/>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fld id="{0DAFB792-6F8D-49BC-BDBF-9D03485D40C4}" type="slidenum">
              <a:rPr lang="ko-KR" altLang="en-US" smtClean="0">
                <a:latin typeface="맑은 고딕" panose="020B0503020000020004" pitchFamily="34" charset="-127"/>
              </a:rPr>
              <a:pPr/>
              <a:t>30</a:t>
            </a:fld>
            <a:endParaRPr lang="ko-KR" altLang="en-US">
              <a:latin typeface="맑은 고딕" panose="020B0503020000020004" pitchFamily="34" charset="-127"/>
            </a:endParaRPr>
          </a:p>
        </p:txBody>
      </p:sp>
    </p:spTree>
    <p:extLst>
      <p:ext uri="{BB962C8B-B14F-4D97-AF65-F5344CB8AC3E}">
        <p14:creationId xmlns:p14="http://schemas.microsoft.com/office/powerpoint/2010/main" val="19762418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슬라이드 이미지 개체 틀 1">
            <a:extLst>
              <a:ext uri="{FF2B5EF4-FFF2-40B4-BE49-F238E27FC236}">
                <a16:creationId xmlns:a16="http://schemas.microsoft.com/office/drawing/2014/main" id="{A7988A24-2076-459A-8BBA-F6BAAB577BBD}"/>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슬라이드 노트 개체 틀 2">
            <a:extLst>
              <a:ext uri="{FF2B5EF4-FFF2-40B4-BE49-F238E27FC236}">
                <a16:creationId xmlns:a16="http://schemas.microsoft.com/office/drawing/2014/main" id="{78D33C22-498D-4201-82F9-FE724EFC96FF}"/>
              </a:ext>
            </a:extLst>
          </p:cNvPr>
          <p:cNvSpPr>
            <a:spLocks noGrp="1"/>
          </p:cNvSpPr>
          <p:nvPr>
            <p:ph type="body" idx="1"/>
          </p:nvPr>
        </p:nvSpPr>
        <p:spPr/>
        <p:txBody>
          <a:bodyPr/>
          <a:lstStyle/>
          <a:p>
            <a:pPr marL="171450" indent="-171450">
              <a:buFont typeface="Arial" panose="020B0604020202020204" pitchFamily="34" charset="0"/>
              <a:buChar char="•"/>
              <a:defRPr/>
            </a:pPr>
            <a:r>
              <a:rPr lang="en-US" altLang="ko-KR" dirty="0"/>
              <a:t>This is where I want to introduce you to finite difference and finite volume approaches</a:t>
            </a:r>
          </a:p>
          <a:p>
            <a:pPr marL="171450" indent="-171450">
              <a:buFont typeface="Arial" panose="020B0604020202020204" pitchFamily="34" charset="0"/>
              <a:buChar char="•"/>
              <a:defRPr/>
            </a:pPr>
            <a:endParaRPr lang="en-US" altLang="ko-KR" dirty="0"/>
          </a:p>
          <a:p>
            <a:pPr marL="171450" indent="-171450">
              <a:buFont typeface="Arial" panose="020B0604020202020204" pitchFamily="34" charset="0"/>
              <a:buChar char="•"/>
              <a:defRPr/>
            </a:pPr>
            <a:r>
              <a:rPr lang="en-US" altLang="ko-KR" dirty="0"/>
              <a:t>Integral form: is in OpenFOAM</a:t>
            </a:r>
          </a:p>
          <a:p>
            <a:pPr marL="171450" indent="-171450">
              <a:buFont typeface="Arial" panose="020B0604020202020204" pitchFamily="34" charset="0"/>
              <a:buChar char="•"/>
              <a:defRPr/>
            </a:pPr>
            <a:r>
              <a:rPr lang="en-US" altLang="ko-KR" dirty="0"/>
              <a:t>We will use differential form in Octave</a:t>
            </a:r>
          </a:p>
          <a:p>
            <a:pPr>
              <a:defRPr/>
            </a:pPr>
            <a:endParaRPr lang="ko-KR" altLang="en-US" dirty="0"/>
          </a:p>
        </p:txBody>
      </p:sp>
      <p:sp>
        <p:nvSpPr>
          <p:cNvPr id="27652" name="슬라이드 번호 개체 틀 3">
            <a:extLst>
              <a:ext uri="{FF2B5EF4-FFF2-40B4-BE49-F238E27FC236}">
                <a16:creationId xmlns:a16="http://schemas.microsoft.com/office/drawing/2014/main" id="{D820EB79-3347-49FB-B1E1-6E465D970230}"/>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fld id="{0DAFB792-6F8D-49BC-BDBF-9D03485D40C4}" type="slidenum">
              <a:rPr lang="ko-KR" altLang="en-US" smtClean="0">
                <a:latin typeface="맑은 고딕" panose="020B0503020000020004" pitchFamily="34" charset="-127"/>
              </a:rPr>
              <a:pPr/>
              <a:t>31</a:t>
            </a:fld>
            <a:endParaRPr lang="ko-KR" altLang="en-US">
              <a:latin typeface="맑은 고딕" panose="020B0503020000020004" pitchFamily="34" charset="-127"/>
            </a:endParaRPr>
          </a:p>
        </p:txBody>
      </p:sp>
    </p:spTree>
    <p:extLst>
      <p:ext uri="{BB962C8B-B14F-4D97-AF65-F5344CB8AC3E}">
        <p14:creationId xmlns:p14="http://schemas.microsoft.com/office/powerpoint/2010/main" val="24519671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슬라이드 이미지 개체 틀 1">
            <a:extLst>
              <a:ext uri="{FF2B5EF4-FFF2-40B4-BE49-F238E27FC236}">
                <a16:creationId xmlns:a16="http://schemas.microsoft.com/office/drawing/2014/main" id="{A7988A24-2076-459A-8BBA-F6BAAB577BBD}"/>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슬라이드 노트 개체 틀 2">
            <a:extLst>
              <a:ext uri="{FF2B5EF4-FFF2-40B4-BE49-F238E27FC236}">
                <a16:creationId xmlns:a16="http://schemas.microsoft.com/office/drawing/2014/main" id="{78D33C22-498D-4201-82F9-FE724EFC96FF}"/>
              </a:ext>
            </a:extLst>
          </p:cNvPr>
          <p:cNvSpPr>
            <a:spLocks noGrp="1"/>
          </p:cNvSpPr>
          <p:nvPr>
            <p:ph type="body" idx="1"/>
          </p:nvPr>
        </p:nvSpPr>
        <p:spPr/>
        <p:txBody>
          <a:bodyPr/>
          <a:lstStyle/>
          <a:p>
            <a:pPr marL="171450" indent="-171450">
              <a:buFont typeface="Arial" panose="020B0604020202020204" pitchFamily="34" charset="0"/>
              <a:buChar char="•"/>
              <a:defRPr/>
            </a:pPr>
            <a:r>
              <a:rPr lang="en-US" altLang="ko-KR" dirty="0"/>
              <a:t>This is where I want to introduce you to finite difference and finite volume approaches</a:t>
            </a:r>
          </a:p>
          <a:p>
            <a:pPr marL="171450" indent="-171450">
              <a:buFont typeface="Arial" panose="020B0604020202020204" pitchFamily="34" charset="0"/>
              <a:buChar char="•"/>
              <a:defRPr/>
            </a:pPr>
            <a:endParaRPr lang="en-US" altLang="ko-KR" dirty="0"/>
          </a:p>
          <a:p>
            <a:pPr marL="171450" indent="-171450">
              <a:buFont typeface="Arial" panose="020B0604020202020204" pitchFamily="34" charset="0"/>
              <a:buChar char="•"/>
              <a:defRPr/>
            </a:pPr>
            <a:r>
              <a:rPr lang="en-US" altLang="ko-KR" dirty="0"/>
              <a:t>Integral form: is in OpenFOAM</a:t>
            </a:r>
          </a:p>
          <a:p>
            <a:pPr marL="171450" indent="-171450">
              <a:buFont typeface="Arial" panose="020B0604020202020204" pitchFamily="34" charset="0"/>
              <a:buChar char="•"/>
              <a:defRPr/>
            </a:pPr>
            <a:r>
              <a:rPr lang="en-US" altLang="ko-KR" dirty="0"/>
              <a:t>We will use differential form in Octave</a:t>
            </a:r>
          </a:p>
          <a:p>
            <a:pPr>
              <a:defRPr/>
            </a:pPr>
            <a:endParaRPr lang="ko-KR" altLang="en-US" dirty="0"/>
          </a:p>
        </p:txBody>
      </p:sp>
      <p:sp>
        <p:nvSpPr>
          <p:cNvPr id="27652" name="슬라이드 번호 개체 틀 3">
            <a:extLst>
              <a:ext uri="{FF2B5EF4-FFF2-40B4-BE49-F238E27FC236}">
                <a16:creationId xmlns:a16="http://schemas.microsoft.com/office/drawing/2014/main" id="{D820EB79-3347-49FB-B1E1-6E465D970230}"/>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fld id="{0DAFB792-6F8D-49BC-BDBF-9D03485D40C4}" type="slidenum">
              <a:rPr lang="ko-KR" altLang="en-US" smtClean="0">
                <a:latin typeface="맑은 고딕" panose="020B0503020000020004" pitchFamily="34" charset="-127"/>
              </a:rPr>
              <a:pPr/>
              <a:t>32</a:t>
            </a:fld>
            <a:endParaRPr lang="ko-KR" altLang="en-US">
              <a:latin typeface="맑은 고딕" panose="020B0503020000020004" pitchFamily="34" charset="-127"/>
            </a:endParaRPr>
          </a:p>
        </p:txBody>
      </p:sp>
    </p:spTree>
    <p:extLst>
      <p:ext uri="{BB962C8B-B14F-4D97-AF65-F5344CB8AC3E}">
        <p14:creationId xmlns:p14="http://schemas.microsoft.com/office/powerpoint/2010/main" val="25584817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https://ezgif.com/maker</a:t>
            </a:r>
          </a:p>
          <a:p>
            <a:endParaRPr lang="en-US" altLang="ko-KR" dirty="0"/>
          </a:p>
          <a:p>
            <a:r>
              <a:rPr lang="en-US" altLang="ko-KR" dirty="0"/>
              <a:t>Dirichlet boundary conditions assume the solution to the variable. </a:t>
            </a:r>
          </a:p>
          <a:p>
            <a:r>
              <a:rPr lang="en-US" altLang="ko-KR" dirty="0"/>
              <a:t>In Neumann boundary conditions, a solution is assumed for the derivative of the variable.</a:t>
            </a:r>
          </a:p>
          <a:p>
            <a:endParaRPr lang="en-US" altLang="ko-KR" dirty="0"/>
          </a:p>
          <a:p>
            <a:r>
              <a:rPr lang="en-US" altLang="ko-KR" dirty="0"/>
              <a:t>https://en.wikipedia.org/wiki/Von_Neumann_stability_analysis</a:t>
            </a:r>
            <a:endParaRPr lang="ko-KR" altLang="en-US" dirty="0"/>
          </a:p>
        </p:txBody>
      </p:sp>
      <p:sp>
        <p:nvSpPr>
          <p:cNvPr id="4" name="슬라이드 번호 개체 틀 3"/>
          <p:cNvSpPr>
            <a:spLocks noGrp="1"/>
          </p:cNvSpPr>
          <p:nvPr>
            <p:ph type="sldNum" sz="quarter" idx="5"/>
          </p:nvPr>
        </p:nvSpPr>
        <p:spPr/>
        <p:txBody>
          <a:bodyPr/>
          <a:lstStyle/>
          <a:p>
            <a:pPr>
              <a:defRPr/>
            </a:pPr>
            <a:fld id="{F7A7BA5F-D568-4901-9A64-7C4DFAC93D28}" type="slidenum">
              <a:rPr lang="ko-KR" altLang="en-US" smtClean="0"/>
              <a:pPr>
                <a:defRPr/>
              </a:pPr>
              <a:t>3</a:t>
            </a:fld>
            <a:endParaRPr lang="ko-KR" altLang="en-US"/>
          </a:p>
        </p:txBody>
      </p:sp>
    </p:spTree>
    <p:extLst>
      <p:ext uri="{BB962C8B-B14F-4D97-AF65-F5344CB8AC3E}">
        <p14:creationId xmlns:p14="http://schemas.microsoft.com/office/powerpoint/2010/main" val="89035598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슬라이드 이미지 개체 틀 1">
            <a:extLst>
              <a:ext uri="{FF2B5EF4-FFF2-40B4-BE49-F238E27FC236}">
                <a16:creationId xmlns:a16="http://schemas.microsoft.com/office/drawing/2014/main" id="{A7988A24-2076-459A-8BBA-F6BAAB577BBD}"/>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슬라이드 노트 개체 틀 2">
            <a:extLst>
              <a:ext uri="{FF2B5EF4-FFF2-40B4-BE49-F238E27FC236}">
                <a16:creationId xmlns:a16="http://schemas.microsoft.com/office/drawing/2014/main" id="{78D33C22-498D-4201-82F9-FE724EFC96FF}"/>
              </a:ext>
            </a:extLst>
          </p:cNvPr>
          <p:cNvSpPr>
            <a:spLocks noGrp="1"/>
          </p:cNvSpPr>
          <p:nvPr>
            <p:ph type="body" idx="1"/>
          </p:nvPr>
        </p:nvSpPr>
        <p:spPr/>
        <p:txBody>
          <a:bodyPr/>
          <a:lstStyle/>
          <a:p>
            <a:pPr marL="171450" indent="-171450">
              <a:buFont typeface="Arial" panose="020B0604020202020204" pitchFamily="34" charset="0"/>
              <a:buChar char="•"/>
              <a:defRPr/>
            </a:pPr>
            <a:r>
              <a:rPr lang="en-US" altLang="ko-KR" dirty="0"/>
              <a:t>This is where I want to introduce you to finite difference and finite volume approaches</a:t>
            </a:r>
          </a:p>
          <a:p>
            <a:pPr marL="171450" indent="-171450">
              <a:buFont typeface="Arial" panose="020B0604020202020204" pitchFamily="34" charset="0"/>
              <a:buChar char="•"/>
              <a:defRPr/>
            </a:pPr>
            <a:endParaRPr lang="en-US" altLang="ko-KR" dirty="0"/>
          </a:p>
          <a:p>
            <a:pPr marL="171450" indent="-171450">
              <a:buFont typeface="Arial" panose="020B0604020202020204" pitchFamily="34" charset="0"/>
              <a:buChar char="•"/>
              <a:defRPr/>
            </a:pPr>
            <a:r>
              <a:rPr lang="en-US" altLang="ko-KR" dirty="0"/>
              <a:t>Integral form: is in OpenFOAM</a:t>
            </a:r>
          </a:p>
          <a:p>
            <a:pPr marL="171450" indent="-171450">
              <a:buFont typeface="Arial" panose="020B0604020202020204" pitchFamily="34" charset="0"/>
              <a:buChar char="•"/>
              <a:defRPr/>
            </a:pPr>
            <a:r>
              <a:rPr lang="en-US" altLang="ko-KR" dirty="0"/>
              <a:t>We will use differential form in Octave</a:t>
            </a:r>
          </a:p>
          <a:p>
            <a:pPr>
              <a:defRPr/>
            </a:pPr>
            <a:endParaRPr lang="ko-KR" altLang="en-US" dirty="0"/>
          </a:p>
        </p:txBody>
      </p:sp>
      <p:sp>
        <p:nvSpPr>
          <p:cNvPr id="27652" name="슬라이드 번호 개체 틀 3">
            <a:extLst>
              <a:ext uri="{FF2B5EF4-FFF2-40B4-BE49-F238E27FC236}">
                <a16:creationId xmlns:a16="http://schemas.microsoft.com/office/drawing/2014/main" id="{D820EB79-3347-49FB-B1E1-6E465D970230}"/>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fld id="{0DAFB792-6F8D-49BC-BDBF-9D03485D40C4}" type="slidenum">
              <a:rPr lang="ko-KR" altLang="en-US" smtClean="0">
                <a:latin typeface="맑은 고딕" panose="020B0503020000020004" pitchFamily="34" charset="-127"/>
              </a:rPr>
              <a:pPr/>
              <a:t>33</a:t>
            </a:fld>
            <a:endParaRPr lang="ko-KR" altLang="en-US">
              <a:latin typeface="맑은 고딕" panose="020B0503020000020004" pitchFamily="34" charset="-127"/>
            </a:endParaRPr>
          </a:p>
        </p:txBody>
      </p:sp>
    </p:spTree>
    <p:extLst>
      <p:ext uri="{BB962C8B-B14F-4D97-AF65-F5344CB8AC3E}">
        <p14:creationId xmlns:p14="http://schemas.microsoft.com/office/powerpoint/2010/main" val="385387036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슬라이드 이미지 개체 틀 1">
            <a:extLst>
              <a:ext uri="{FF2B5EF4-FFF2-40B4-BE49-F238E27FC236}">
                <a16:creationId xmlns:a16="http://schemas.microsoft.com/office/drawing/2014/main" id="{A7988A24-2076-459A-8BBA-F6BAAB577BBD}"/>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슬라이드 노트 개체 틀 2">
            <a:extLst>
              <a:ext uri="{FF2B5EF4-FFF2-40B4-BE49-F238E27FC236}">
                <a16:creationId xmlns:a16="http://schemas.microsoft.com/office/drawing/2014/main" id="{78D33C22-498D-4201-82F9-FE724EFC96FF}"/>
              </a:ext>
            </a:extLst>
          </p:cNvPr>
          <p:cNvSpPr>
            <a:spLocks noGrp="1"/>
          </p:cNvSpPr>
          <p:nvPr>
            <p:ph type="body" idx="1"/>
          </p:nvPr>
        </p:nvSpPr>
        <p:spPr/>
        <p:txBody>
          <a:bodyPr/>
          <a:lstStyle/>
          <a:p>
            <a:pPr marL="171450" indent="-171450">
              <a:buFont typeface="Arial" panose="020B0604020202020204" pitchFamily="34" charset="0"/>
              <a:buChar char="•"/>
              <a:defRPr/>
            </a:pPr>
            <a:r>
              <a:rPr lang="en-US" altLang="ko-KR" dirty="0"/>
              <a:t>This is where I want to introduce you to finite difference and finite volume approaches</a:t>
            </a:r>
          </a:p>
          <a:p>
            <a:pPr marL="171450" indent="-171450">
              <a:buFont typeface="Arial" panose="020B0604020202020204" pitchFamily="34" charset="0"/>
              <a:buChar char="•"/>
              <a:defRPr/>
            </a:pPr>
            <a:endParaRPr lang="en-US" altLang="ko-KR" dirty="0"/>
          </a:p>
          <a:p>
            <a:pPr marL="171450" indent="-171450">
              <a:buFont typeface="Arial" panose="020B0604020202020204" pitchFamily="34" charset="0"/>
              <a:buChar char="•"/>
              <a:defRPr/>
            </a:pPr>
            <a:r>
              <a:rPr lang="en-US" altLang="ko-KR" dirty="0"/>
              <a:t>Integral form: is in OpenFOAM</a:t>
            </a:r>
          </a:p>
          <a:p>
            <a:pPr marL="171450" indent="-171450">
              <a:buFont typeface="Arial" panose="020B0604020202020204" pitchFamily="34" charset="0"/>
              <a:buChar char="•"/>
              <a:defRPr/>
            </a:pPr>
            <a:r>
              <a:rPr lang="en-US" altLang="ko-KR" dirty="0"/>
              <a:t>We will use differential form in Octave</a:t>
            </a:r>
          </a:p>
          <a:p>
            <a:pPr>
              <a:defRPr/>
            </a:pPr>
            <a:endParaRPr lang="ko-KR" altLang="en-US" dirty="0"/>
          </a:p>
        </p:txBody>
      </p:sp>
      <p:sp>
        <p:nvSpPr>
          <p:cNvPr id="27652" name="슬라이드 번호 개체 틀 3">
            <a:extLst>
              <a:ext uri="{FF2B5EF4-FFF2-40B4-BE49-F238E27FC236}">
                <a16:creationId xmlns:a16="http://schemas.microsoft.com/office/drawing/2014/main" id="{D820EB79-3347-49FB-B1E1-6E465D970230}"/>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fld id="{0DAFB792-6F8D-49BC-BDBF-9D03485D40C4}" type="slidenum">
              <a:rPr lang="ko-KR" altLang="en-US" smtClean="0">
                <a:latin typeface="맑은 고딕" panose="020B0503020000020004" pitchFamily="34" charset="-127"/>
              </a:rPr>
              <a:pPr/>
              <a:t>34</a:t>
            </a:fld>
            <a:endParaRPr lang="ko-KR" altLang="en-US">
              <a:latin typeface="맑은 고딕" panose="020B0503020000020004" pitchFamily="34" charset="-127"/>
            </a:endParaRPr>
          </a:p>
        </p:txBody>
      </p:sp>
    </p:spTree>
    <p:extLst>
      <p:ext uri="{BB962C8B-B14F-4D97-AF65-F5344CB8AC3E}">
        <p14:creationId xmlns:p14="http://schemas.microsoft.com/office/powerpoint/2010/main" val="424776661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슬라이드 이미지 개체 틀 1">
            <a:extLst>
              <a:ext uri="{FF2B5EF4-FFF2-40B4-BE49-F238E27FC236}">
                <a16:creationId xmlns:a16="http://schemas.microsoft.com/office/drawing/2014/main" id="{A7988A24-2076-459A-8BBA-F6BAAB577BBD}"/>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슬라이드 노트 개체 틀 2">
            <a:extLst>
              <a:ext uri="{FF2B5EF4-FFF2-40B4-BE49-F238E27FC236}">
                <a16:creationId xmlns:a16="http://schemas.microsoft.com/office/drawing/2014/main" id="{78D33C22-498D-4201-82F9-FE724EFC96FF}"/>
              </a:ext>
            </a:extLst>
          </p:cNvPr>
          <p:cNvSpPr>
            <a:spLocks noGrp="1"/>
          </p:cNvSpPr>
          <p:nvPr>
            <p:ph type="body" idx="1"/>
          </p:nvPr>
        </p:nvSpPr>
        <p:spPr/>
        <p:txBody>
          <a:bodyPr/>
          <a:lstStyle/>
          <a:p>
            <a:pPr marL="171450" indent="-171450">
              <a:buFont typeface="Arial" panose="020B0604020202020204" pitchFamily="34" charset="0"/>
              <a:buChar char="•"/>
              <a:defRPr/>
            </a:pPr>
            <a:r>
              <a:rPr lang="en-US" altLang="ko-KR" dirty="0"/>
              <a:t>This is where I want to introduce you to finite difference and finite volume approaches</a:t>
            </a:r>
          </a:p>
          <a:p>
            <a:pPr marL="171450" indent="-171450">
              <a:buFont typeface="Arial" panose="020B0604020202020204" pitchFamily="34" charset="0"/>
              <a:buChar char="•"/>
              <a:defRPr/>
            </a:pPr>
            <a:endParaRPr lang="en-US" altLang="ko-KR" dirty="0"/>
          </a:p>
          <a:p>
            <a:pPr marL="171450" indent="-171450">
              <a:buFont typeface="Arial" panose="020B0604020202020204" pitchFamily="34" charset="0"/>
              <a:buChar char="•"/>
              <a:defRPr/>
            </a:pPr>
            <a:r>
              <a:rPr lang="en-US" altLang="ko-KR" dirty="0"/>
              <a:t>Integral form: is in OpenFOAM</a:t>
            </a:r>
          </a:p>
          <a:p>
            <a:pPr marL="171450" indent="-171450">
              <a:buFont typeface="Arial" panose="020B0604020202020204" pitchFamily="34" charset="0"/>
              <a:buChar char="•"/>
              <a:defRPr/>
            </a:pPr>
            <a:r>
              <a:rPr lang="en-US" altLang="ko-KR" dirty="0"/>
              <a:t>We will use differential form in Octave</a:t>
            </a:r>
          </a:p>
          <a:p>
            <a:pPr>
              <a:defRPr/>
            </a:pPr>
            <a:endParaRPr lang="ko-KR" altLang="en-US" dirty="0"/>
          </a:p>
        </p:txBody>
      </p:sp>
      <p:sp>
        <p:nvSpPr>
          <p:cNvPr id="27652" name="슬라이드 번호 개체 틀 3">
            <a:extLst>
              <a:ext uri="{FF2B5EF4-FFF2-40B4-BE49-F238E27FC236}">
                <a16:creationId xmlns:a16="http://schemas.microsoft.com/office/drawing/2014/main" id="{D820EB79-3347-49FB-B1E1-6E465D970230}"/>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fld id="{0DAFB792-6F8D-49BC-BDBF-9D03485D40C4}" type="slidenum">
              <a:rPr lang="ko-KR" altLang="en-US" smtClean="0">
                <a:latin typeface="맑은 고딕" panose="020B0503020000020004" pitchFamily="34" charset="-127"/>
              </a:rPr>
              <a:pPr/>
              <a:t>36</a:t>
            </a:fld>
            <a:endParaRPr lang="ko-KR" altLang="en-US">
              <a:latin typeface="맑은 고딕" panose="020B0503020000020004" pitchFamily="34" charset="-127"/>
            </a:endParaRPr>
          </a:p>
        </p:txBody>
      </p:sp>
    </p:spTree>
    <p:extLst>
      <p:ext uri="{BB962C8B-B14F-4D97-AF65-F5344CB8AC3E}">
        <p14:creationId xmlns:p14="http://schemas.microsoft.com/office/powerpoint/2010/main" val="155876857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슬라이드 이미지 개체 틀 1">
            <a:extLst>
              <a:ext uri="{FF2B5EF4-FFF2-40B4-BE49-F238E27FC236}">
                <a16:creationId xmlns:a16="http://schemas.microsoft.com/office/drawing/2014/main" id="{A7988A24-2076-459A-8BBA-F6BAAB577BBD}"/>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슬라이드 노트 개체 틀 2">
            <a:extLst>
              <a:ext uri="{FF2B5EF4-FFF2-40B4-BE49-F238E27FC236}">
                <a16:creationId xmlns:a16="http://schemas.microsoft.com/office/drawing/2014/main" id="{78D33C22-498D-4201-82F9-FE724EFC96FF}"/>
              </a:ext>
            </a:extLst>
          </p:cNvPr>
          <p:cNvSpPr>
            <a:spLocks noGrp="1"/>
          </p:cNvSpPr>
          <p:nvPr>
            <p:ph type="body" idx="1"/>
          </p:nvPr>
        </p:nvSpPr>
        <p:spPr/>
        <p:txBody>
          <a:bodyPr/>
          <a:lstStyle/>
          <a:p>
            <a:pPr marL="171450" indent="-171450">
              <a:buFont typeface="Arial" panose="020B0604020202020204" pitchFamily="34" charset="0"/>
              <a:buChar char="•"/>
              <a:defRPr/>
            </a:pPr>
            <a:r>
              <a:rPr lang="en-US" altLang="ko-KR" dirty="0"/>
              <a:t>This is where I want to introduce you to finite difference and finite volume approaches</a:t>
            </a:r>
          </a:p>
          <a:p>
            <a:pPr marL="171450" indent="-171450">
              <a:buFont typeface="Arial" panose="020B0604020202020204" pitchFamily="34" charset="0"/>
              <a:buChar char="•"/>
              <a:defRPr/>
            </a:pPr>
            <a:endParaRPr lang="en-US" altLang="ko-KR" dirty="0"/>
          </a:p>
          <a:p>
            <a:pPr marL="171450" indent="-171450">
              <a:buFont typeface="Arial" panose="020B0604020202020204" pitchFamily="34" charset="0"/>
              <a:buChar char="•"/>
              <a:defRPr/>
            </a:pPr>
            <a:r>
              <a:rPr lang="en-US" altLang="ko-KR" dirty="0"/>
              <a:t>Integral form: is in OpenFOAM</a:t>
            </a:r>
          </a:p>
          <a:p>
            <a:pPr marL="171450" indent="-171450">
              <a:buFont typeface="Arial" panose="020B0604020202020204" pitchFamily="34" charset="0"/>
              <a:buChar char="•"/>
              <a:defRPr/>
            </a:pPr>
            <a:r>
              <a:rPr lang="en-US" altLang="ko-KR" dirty="0"/>
              <a:t>We will use differential form in Octave</a:t>
            </a:r>
          </a:p>
          <a:p>
            <a:pPr>
              <a:defRPr/>
            </a:pPr>
            <a:endParaRPr lang="ko-KR" altLang="en-US" dirty="0"/>
          </a:p>
        </p:txBody>
      </p:sp>
      <p:sp>
        <p:nvSpPr>
          <p:cNvPr id="27652" name="슬라이드 번호 개체 틀 3">
            <a:extLst>
              <a:ext uri="{FF2B5EF4-FFF2-40B4-BE49-F238E27FC236}">
                <a16:creationId xmlns:a16="http://schemas.microsoft.com/office/drawing/2014/main" id="{D820EB79-3347-49FB-B1E1-6E465D970230}"/>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fld id="{0DAFB792-6F8D-49BC-BDBF-9D03485D40C4}" type="slidenum">
              <a:rPr lang="ko-KR" altLang="en-US" smtClean="0">
                <a:latin typeface="맑은 고딕" panose="020B0503020000020004" pitchFamily="34" charset="-127"/>
              </a:rPr>
              <a:pPr/>
              <a:t>37</a:t>
            </a:fld>
            <a:endParaRPr lang="ko-KR" altLang="en-US">
              <a:latin typeface="맑은 고딕" panose="020B0503020000020004" pitchFamily="34" charset="-127"/>
            </a:endParaRPr>
          </a:p>
        </p:txBody>
      </p:sp>
    </p:spTree>
    <p:extLst>
      <p:ext uri="{BB962C8B-B14F-4D97-AF65-F5344CB8AC3E}">
        <p14:creationId xmlns:p14="http://schemas.microsoft.com/office/powerpoint/2010/main" val="21670507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https://ezgif.com/maker</a:t>
            </a:r>
          </a:p>
          <a:p>
            <a:endParaRPr lang="en-US" altLang="ko-KR" dirty="0"/>
          </a:p>
          <a:p>
            <a:r>
              <a:rPr lang="en-US" altLang="ko-KR" dirty="0"/>
              <a:t>Dirichlet boundary conditions assume the solution to the variable. </a:t>
            </a:r>
          </a:p>
          <a:p>
            <a:r>
              <a:rPr lang="en-US" altLang="ko-KR" dirty="0"/>
              <a:t>In Neumann boundary conditions, a solution is assumed for the derivative of the variable.</a:t>
            </a:r>
          </a:p>
          <a:p>
            <a:endParaRPr lang="en-US" altLang="ko-KR" dirty="0"/>
          </a:p>
          <a:p>
            <a:r>
              <a:rPr lang="en-US" altLang="ko-KR" dirty="0"/>
              <a:t>https://en.wikipedia.org/wiki/Von_Neumann_stability_analysis</a:t>
            </a:r>
            <a:endParaRPr lang="ko-KR" altLang="en-US" dirty="0"/>
          </a:p>
        </p:txBody>
      </p:sp>
      <p:sp>
        <p:nvSpPr>
          <p:cNvPr id="4" name="슬라이드 번호 개체 틀 3"/>
          <p:cNvSpPr>
            <a:spLocks noGrp="1"/>
          </p:cNvSpPr>
          <p:nvPr>
            <p:ph type="sldNum" sz="quarter" idx="5"/>
          </p:nvPr>
        </p:nvSpPr>
        <p:spPr/>
        <p:txBody>
          <a:bodyPr/>
          <a:lstStyle/>
          <a:p>
            <a:pPr>
              <a:defRPr/>
            </a:pPr>
            <a:fld id="{F7A7BA5F-D568-4901-9A64-7C4DFAC93D28}" type="slidenum">
              <a:rPr lang="ko-KR" altLang="en-US" smtClean="0"/>
              <a:pPr>
                <a:defRPr/>
              </a:pPr>
              <a:t>38</a:t>
            </a:fld>
            <a:endParaRPr lang="ko-KR" altLang="en-US"/>
          </a:p>
        </p:txBody>
      </p:sp>
    </p:spTree>
    <p:extLst>
      <p:ext uri="{BB962C8B-B14F-4D97-AF65-F5344CB8AC3E}">
        <p14:creationId xmlns:p14="http://schemas.microsoft.com/office/powerpoint/2010/main" val="39075162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슬라이드 이미지 개체 틀 1">
            <a:extLst>
              <a:ext uri="{FF2B5EF4-FFF2-40B4-BE49-F238E27FC236}">
                <a16:creationId xmlns:a16="http://schemas.microsoft.com/office/drawing/2014/main" id="{A7988A24-2076-459A-8BBA-F6BAAB577BBD}"/>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슬라이드 노트 개체 틀 2">
            <a:extLst>
              <a:ext uri="{FF2B5EF4-FFF2-40B4-BE49-F238E27FC236}">
                <a16:creationId xmlns:a16="http://schemas.microsoft.com/office/drawing/2014/main" id="{78D33C22-498D-4201-82F9-FE724EFC96FF}"/>
              </a:ext>
            </a:extLst>
          </p:cNvPr>
          <p:cNvSpPr>
            <a:spLocks noGrp="1"/>
          </p:cNvSpPr>
          <p:nvPr>
            <p:ph type="body" idx="1"/>
          </p:nvPr>
        </p:nvSpPr>
        <p:spPr/>
        <p:txBody>
          <a:bodyPr/>
          <a:lstStyle/>
          <a:p>
            <a:pPr marL="171450" indent="-171450">
              <a:buFont typeface="Arial" panose="020B0604020202020204" pitchFamily="34" charset="0"/>
              <a:buChar char="•"/>
              <a:defRPr/>
            </a:pPr>
            <a:r>
              <a:rPr lang="en-US" altLang="ko-KR" dirty="0"/>
              <a:t>This is where I want to introduce you to finite difference and finite volume approaches</a:t>
            </a:r>
          </a:p>
          <a:p>
            <a:pPr marL="171450" indent="-171450">
              <a:buFont typeface="Arial" panose="020B0604020202020204" pitchFamily="34" charset="0"/>
              <a:buChar char="•"/>
              <a:defRPr/>
            </a:pPr>
            <a:endParaRPr lang="en-US" altLang="ko-KR" dirty="0"/>
          </a:p>
          <a:p>
            <a:pPr marL="171450" indent="-171450">
              <a:buFont typeface="Arial" panose="020B0604020202020204" pitchFamily="34" charset="0"/>
              <a:buChar char="•"/>
              <a:defRPr/>
            </a:pPr>
            <a:r>
              <a:rPr lang="en-US" altLang="ko-KR" dirty="0"/>
              <a:t>Integral form: is in OpenFOAM</a:t>
            </a:r>
          </a:p>
          <a:p>
            <a:pPr marL="171450" indent="-171450">
              <a:buFont typeface="Arial" panose="020B0604020202020204" pitchFamily="34" charset="0"/>
              <a:buChar char="•"/>
              <a:defRPr/>
            </a:pPr>
            <a:r>
              <a:rPr lang="en-US" altLang="ko-KR" dirty="0"/>
              <a:t>We will use differential form in Octave</a:t>
            </a:r>
          </a:p>
          <a:p>
            <a:pPr>
              <a:defRPr/>
            </a:pPr>
            <a:endParaRPr lang="ko-KR" altLang="en-US" dirty="0"/>
          </a:p>
        </p:txBody>
      </p:sp>
      <p:sp>
        <p:nvSpPr>
          <p:cNvPr id="27652" name="슬라이드 번호 개체 틀 3">
            <a:extLst>
              <a:ext uri="{FF2B5EF4-FFF2-40B4-BE49-F238E27FC236}">
                <a16:creationId xmlns:a16="http://schemas.microsoft.com/office/drawing/2014/main" id="{D820EB79-3347-49FB-B1E1-6E465D970230}"/>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fld id="{0DAFB792-6F8D-49BC-BDBF-9D03485D40C4}" type="slidenum">
              <a:rPr lang="ko-KR" altLang="en-US" smtClean="0">
                <a:latin typeface="맑은 고딕" panose="020B0503020000020004" pitchFamily="34" charset="-127"/>
              </a:rPr>
              <a:pPr/>
              <a:t>6</a:t>
            </a:fld>
            <a:endParaRPr lang="ko-KR" altLang="en-US">
              <a:latin typeface="맑은 고딕" panose="020B0503020000020004" pitchFamily="34" charset="-127"/>
            </a:endParaRPr>
          </a:p>
        </p:txBody>
      </p:sp>
    </p:spTree>
    <p:extLst>
      <p:ext uri="{BB962C8B-B14F-4D97-AF65-F5344CB8AC3E}">
        <p14:creationId xmlns:p14="http://schemas.microsoft.com/office/powerpoint/2010/main" val="8040165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슬라이드 이미지 개체 틀 1">
            <a:extLst>
              <a:ext uri="{FF2B5EF4-FFF2-40B4-BE49-F238E27FC236}">
                <a16:creationId xmlns:a16="http://schemas.microsoft.com/office/drawing/2014/main" id="{A7988A24-2076-459A-8BBA-F6BAAB577BBD}"/>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슬라이드 노트 개체 틀 2">
            <a:extLst>
              <a:ext uri="{FF2B5EF4-FFF2-40B4-BE49-F238E27FC236}">
                <a16:creationId xmlns:a16="http://schemas.microsoft.com/office/drawing/2014/main" id="{78D33C22-498D-4201-82F9-FE724EFC96FF}"/>
              </a:ext>
            </a:extLst>
          </p:cNvPr>
          <p:cNvSpPr>
            <a:spLocks noGrp="1"/>
          </p:cNvSpPr>
          <p:nvPr>
            <p:ph type="body" idx="1"/>
          </p:nvPr>
        </p:nvSpPr>
        <p:spPr/>
        <p:txBody>
          <a:bodyPr/>
          <a:lstStyle/>
          <a:p>
            <a:pPr marL="171450" indent="-171450">
              <a:buFont typeface="Arial" panose="020B0604020202020204" pitchFamily="34" charset="0"/>
              <a:buChar char="•"/>
              <a:defRPr/>
            </a:pPr>
            <a:r>
              <a:rPr lang="en-US" altLang="ko-KR" dirty="0"/>
              <a:t>This is where I want to introduce you to finite difference and finite volume approaches</a:t>
            </a:r>
          </a:p>
          <a:p>
            <a:pPr marL="171450" indent="-171450">
              <a:buFont typeface="Arial" panose="020B0604020202020204" pitchFamily="34" charset="0"/>
              <a:buChar char="•"/>
              <a:defRPr/>
            </a:pPr>
            <a:endParaRPr lang="en-US" altLang="ko-KR" dirty="0"/>
          </a:p>
          <a:p>
            <a:pPr marL="171450" indent="-171450">
              <a:buFont typeface="Arial" panose="020B0604020202020204" pitchFamily="34" charset="0"/>
              <a:buChar char="•"/>
              <a:defRPr/>
            </a:pPr>
            <a:r>
              <a:rPr lang="en-US" altLang="ko-KR" dirty="0"/>
              <a:t>Integral form: is in OpenFOAM</a:t>
            </a:r>
          </a:p>
          <a:p>
            <a:pPr marL="171450" indent="-171450">
              <a:buFont typeface="Arial" panose="020B0604020202020204" pitchFamily="34" charset="0"/>
              <a:buChar char="•"/>
              <a:defRPr/>
            </a:pPr>
            <a:r>
              <a:rPr lang="en-US" altLang="ko-KR" dirty="0"/>
              <a:t>We will use differential form in Octave</a:t>
            </a:r>
          </a:p>
          <a:p>
            <a:pPr>
              <a:defRPr/>
            </a:pPr>
            <a:endParaRPr lang="ko-KR" altLang="en-US" dirty="0"/>
          </a:p>
        </p:txBody>
      </p:sp>
      <p:sp>
        <p:nvSpPr>
          <p:cNvPr id="27652" name="슬라이드 번호 개체 틀 3">
            <a:extLst>
              <a:ext uri="{FF2B5EF4-FFF2-40B4-BE49-F238E27FC236}">
                <a16:creationId xmlns:a16="http://schemas.microsoft.com/office/drawing/2014/main" id="{D820EB79-3347-49FB-B1E1-6E465D970230}"/>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fld id="{0DAFB792-6F8D-49BC-BDBF-9D03485D40C4}" type="slidenum">
              <a:rPr lang="ko-KR" altLang="en-US" smtClean="0">
                <a:latin typeface="맑은 고딕" panose="020B0503020000020004" pitchFamily="34" charset="-127"/>
              </a:rPr>
              <a:pPr/>
              <a:t>8</a:t>
            </a:fld>
            <a:endParaRPr lang="ko-KR" altLang="en-US">
              <a:latin typeface="맑은 고딕" panose="020B0503020000020004" pitchFamily="34" charset="-127"/>
            </a:endParaRPr>
          </a:p>
        </p:txBody>
      </p:sp>
    </p:spTree>
    <p:extLst>
      <p:ext uri="{BB962C8B-B14F-4D97-AF65-F5344CB8AC3E}">
        <p14:creationId xmlns:p14="http://schemas.microsoft.com/office/powerpoint/2010/main" val="32853729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슬라이드 이미지 개체 틀 1">
            <a:extLst>
              <a:ext uri="{FF2B5EF4-FFF2-40B4-BE49-F238E27FC236}">
                <a16:creationId xmlns:a16="http://schemas.microsoft.com/office/drawing/2014/main" id="{A7988A24-2076-459A-8BBA-F6BAAB577BBD}"/>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슬라이드 노트 개체 틀 2">
            <a:extLst>
              <a:ext uri="{FF2B5EF4-FFF2-40B4-BE49-F238E27FC236}">
                <a16:creationId xmlns:a16="http://schemas.microsoft.com/office/drawing/2014/main" id="{78D33C22-498D-4201-82F9-FE724EFC96FF}"/>
              </a:ext>
            </a:extLst>
          </p:cNvPr>
          <p:cNvSpPr>
            <a:spLocks noGrp="1"/>
          </p:cNvSpPr>
          <p:nvPr>
            <p:ph type="body" idx="1"/>
          </p:nvPr>
        </p:nvSpPr>
        <p:spPr/>
        <p:txBody>
          <a:bodyPr/>
          <a:lstStyle/>
          <a:p>
            <a:pPr marL="171450" indent="-171450">
              <a:buFont typeface="Arial" panose="020B0604020202020204" pitchFamily="34" charset="0"/>
              <a:buChar char="•"/>
              <a:defRPr/>
            </a:pPr>
            <a:r>
              <a:rPr lang="en-US" altLang="ko-KR" dirty="0"/>
              <a:t>This is where I want to introduce you to finite difference and finite volume approaches</a:t>
            </a:r>
          </a:p>
          <a:p>
            <a:pPr marL="171450" indent="-171450">
              <a:buFont typeface="Arial" panose="020B0604020202020204" pitchFamily="34" charset="0"/>
              <a:buChar char="•"/>
              <a:defRPr/>
            </a:pPr>
            <a:endParaRPr lang="en-US" altLang="ko-KR" dirty="0"/>
          </a:p>
          <a:p>
            <a:pPr marL="171450" indent="-171450">
              <a:buFont typeface="Arial" panose="020B0604020202020204" pitchFamily="34" charset="0"/>
              <a:buChar char="•"/>
              <a:defRPr/>
            </a:pPr>
            <a:r>
              <a:rPr lang="en-US" altLang="ko-KR" dirty="0"/>
              <a:t>Integral form: is in OpenFOAM</a:t>
            </a:r>
          </a:p>
          <a:p>
            <a:pPr marL="171450" indent="-171450">
              <a:buFont typeface="Arial" panose="020B0604020202020204" pitchFamily="34" charset="0"/>
              <a:buChar char="•"/>
              <a:defRPr/>
            </a:pPr>
            <a:r>
              <a:rPr lang="en-US" altLang="ko-KR" dirty="0"/>
              <a:t>We will use differential form in Octave</a:t>
            </a:r>
          </a:p>
          <a:p>
            <a:pPr>
              <a:defRPr/>
            </a:pPr>
            <a:endParaRPr lang="ko-KR" altLang="en-US" dirty="0"/>
          </a:p>
        </p:txBody>
      </p:sp>
      <p:sp>
        <p:nvSpPr>
          <p:cNvPr id="27652" name="슬라이드 번호 개체 틀 3">
            <a:extLst>
              <a:ext uri="{FF2B5EF4-FFF2-40B4-BE49-F238E27FC236}">
                <a16:creationId xmlns:a16="http://schemas.microsoft.com/office/drawing/2014/main" id="{D820EB79-3347-49FB-B1E1-6E465D970230}"/>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fld id="{0DAFB792-6F8D-49BC-BDBF-9D03485D40C4}" type="slidenum">
              <a:rPr lang="ko-KR" altLang="en-US" smtClean="0">
                <a:latin typeface="맑은 고딕" panose="020B0503020000020004" pitchFamily="34" charset="-127"/>
              </a:rPr>
              <a:pPr/>
              <a:t>9</a:t>
            </a:fld>
            <a:endParaRPr lang="ko-KR" altLang="en-US">
              <a:latin typeface="맑은 고딕" panose="020B0503020000020004" pitchFamily="34" charset="-127"/>
            </a:endParaRPr>
          </a:p>
        </p:txBody>
      </p:sp>
    </p:spTree>
    <p:extLst>
      <p:ext uri="{BB962C8B-B14F-4D97-AF65-F5344CB8AC3E}">
        <p14:creationId xmlns:p14="http://schemas.microsoft.com/office/powerpoint/2010/main" val="28844524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슬라이드 이미지 개체 틀 1">
            <a:extLst>
              <a:ext uri="{FF2B5EF4-FFF2-40B4-BE49-F238E27FC236}">
                <a16:creationId xmlns:a16="http://schemas.microsoft.com/office/drawing/2014/main" id="{A7988A24-2076-459A-8BBA-F6BAAB577BBD}"/>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슬라이드 노트 개체 틀 2">
            <a:extLst>
              <a:ext uri="{FF2B5EF4-FFF2-40B4-BE49-F238E27FC236}">
                <a16:creationId xmlns:a16="http://schemas.microsoft.com/office/drawing/2014/main" id="{78D33C22-498D-4201-82F9-FE724EFC96FF}"/>
              </a:ext>
            </a:extLst>
          </p:cNvPr>
          <p:cNvSpPr>
            <a:spLocks noGrp="1"/>
          </p:cNvSpPr>
          <p:nvPr>
            <p:ph type="body" idx="1"/>
          </p:nvPr>
        </p:nvSpPr>
        <p:spPr/>
        <p:txBody>
          <a:bodyPr/>
          <a:lstStyle/>
          <a:p>
            <a:pPr marL="171450" indent="-171450">
              <a:buFont typeface="Arial" panose="020B0604020202020204" pitchFamily="34" charset="0"/>
              <a:buChar char="•"/>
              <a:defRPr/>
            </a:pPr>
            <a:r>
              <a:rPr lang="en-US" altLang="ko-KR" dirty="0"/>
              <a:t>This is where I want to introduce you to finite difference and finite volume approaches</a:t>
            </a:r>
          </a:p>
          <a:p>
            <a:pPr marL="171450" indent="-171450">
              <a:buFont typeface="Arial" panose="020B0604020202020204" pitchFamily="34" charset="0"/>
              <a:buChar char="•"/>
              <a:defRPr/>
            </a:pPr>
            <a:endParaRPr lang="en-US" altLang="ko-KR" dirty="0"/>
          </a:p>
          <a:p>
            <a:pPr marL="171450" indent="-171450">
              <a:buFont typeface="Arial" panose="020B0604020202020204" pitchFamily="34" charset="0"/>
              <a:buChar char="•"/>
              <a:defRPr/>
            </a:pPr>
            <a:r>
              <a:rPr lang="en-US" altLang="ko-KR" dirty="0"/>
              <a:t>Integral form: is in OpenFOAM</a:t>
            </a:r>
          </a:p>
          <a:p>
            <a:pPr marL="171450" indent="-171450">
              <a:buFont typeface="Arial" panose="020B0604020202020204" pitchFamily="34" charset="0"/>
              <a:buChar char="•"/>
              <a:defRPr/>
            </a:pPr>
            <a:r>
              <a:rPr lang="en-US" altLang="ko-KR" dirty="0"/>
              <a:t>We will use differential form in Octave</a:t>
            </a:r>
          </a:p>
          <a:p>
            <a:pPr>
              <a:defRPr/>
            </a:pPr>
            <a:endParaRPr lang="ko-KR" altLang="en-US" dirty="0"/>
          </a:p>
        </p:txBody>
      </p:sp>
      <p:sp>
        <p:nvSpPr>
          <p:cNvPr id="27652" name="슬라이드 번호 개체 틀 3">
            <a:extLst>
              <a:ext uri="{FF2B5EF4-FFF2-40B4-BE49-F238E27FC236}">
                <a16:creationId xmlns:a16="http://schemas.microsoft.com/office/drawing/2014/main" id="{D820EB79-3347-49FB-B1E1-6E465D970230}"/>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fld id="{0DAFB792-6F8D-49BC-BDBF-9D03485D40C4}" type="slidenum">
              <a:rPr lang="ko-KR" altLang="en-US" smtClean="0">
                <a:latin typeface="맑은 고딕" panose="020B0503020000020004" pitchFamily="34" charset="-127"/>
              </a:rPr>
              <a:pPr/>
              <a:t>10</a:t>
            </a:fld>
            <a:endParaRPr lang="ko-KR" altLang="en-US">
              <a:latin typeface="맑은 고딕" panose="020B0503020000020004" pitchFamily="34" charset="-127"/>
            </a:endParaRPr>
          </a:p>
        </p:txBody>
      </p:sp>
    </p:spTree>
    <p:extLst>
      <p:ext uri="{BB962C8B-B14F-4D97-AF65-F5344CB8AC3E}">
        <p14:creationId xmlns:p14="http://schemas.microsoft.com/office/powerpoint/2010/main" val="15954826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슬라이드 이미지 개체 틀 1">
            <a:extLst>
              <a:ext uri="{FF2B5EF4-FFF2-40B4-BE49-F238E27FC236}">
                <a16:creationId xmlns:a16="http://schemas.microsoft.com/office/drawing/2014/main" id="{A7988A24-2076-459A-8BBA-F6BAAB577BBD}"/>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슬라이드 노트 개체 틀 2">
            <a:extLst>
              <a:ext uri="{FF2B5EF4-FFF2-40B4-BE49-F238E27FC236}">
                <a16:creationId xmlns:a16="http://schemas.microsoft.com/office/drawing/2014/main" id="{78D33C22-498D-4201-82F9-FE724EFC96FF}"/>
              </a:ext>
            </a:extLst>
          </p:cNvPr>
          <p:cNvSpPr>
            <a:spLocks noGrp="1"/>
          </p:cNvSpPr>
          <p:nvPr>
            <p:ph type="body" idx="1"/>
          </p:nvPr>
        </p:nvSpPr>
        <p:spPr/>
        <p:txBody>
          <a:bodyPr/>
          <a:lstStyle/>
          <a:p>
            <a:pPr marL="171450" indent="-171450">
              <a:buFont typeface="Arial" panose="020B0604020202020204" pitchFamily="34" charset="0"/>
              <a:buChar char="•"/>
              <a:defRPr/>
            </a:pPr>
            <a:r>
              <a:rPr lang="en-US" altLang="ko-KR" dirty="0"/>
              <a:t>This is where I want to introduce you to finite difference and finite volume approaches</a:t>
            </a:r>
          </a:p>
          <a:p>
            <a:pPr marL="171450" indent="-171450">
              <a:buFont typeface="Arial" panose="020B0604020202020204" pitchFamily="34" charset="0"/>
              <a:buChar char="•"/>
              <a:defRPr/>
            </a:pPr>
            <a:endParaRPr lang="en-US" altLang="ko-KR" dirty="0"/>
          </a:p>
          <a:p>
            <a:pPr marL="171450" indent="-171450">
              <a:buFont typeface="Arial" panose="020B0604020202020204" pitchFamily="34" charset="0"/>
              <a:buChar char="•"/>
              <a:defRPr/>
            </a:pPr>
            <a:r>
              <a:rPr lang="en-US" altLang="ko-KR" dirty="0"/>
              <a:t>Integral form: is in OpenFOAM</a:t>
            </a:r>
          </a:p>
          <a:p>
            <a:pPr marL="171450" indent="-171450">
              <a:buFont typeface="Arial" panose="020B0604020202020204" pitchFamily="34" charset="0"/>
              <a:buChar char="•"/>
              <a:defRPr/>
            </a:pPr>
            <a:r>
              <a:rPr lang="en-US" altLang="ko-KR" dirty="0"/>
              <a:t>We will use differential form in Octave</a:t>
            </a:r>
          </a:p>
          <a:p>
            <a:pPr>
              <a:defRPr/>
            </a:pPr>
            <a:endParaRPr lang="ko-KR" altLang="en-US" dirty="0"/>
          </a:p>
        </p:txBody>
      </p:sp>
      <p:sp>
        <p:nvSpPr>
          <p:cNvPr id="27652" name="슬라이드 번호 개체 틀 3">
            <a:extLst>
              <a:ext uri="{FF2B5EF4-FFF2-40B4-BE49-F238E27FC236}">
                <a16:creationId xmlns:a16="http://schemas.microsoft.com/office/drawing/2014/main" id="{D820EB79-3347-49FB-B1E1-6E465D970230}"/>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fld id="{0DAFB792-6F8D-49BC-BDBF-9D03485D40C4}" type="slidenum">
              <a:rPr lang="ko-KR" altLang="en-US" smtClean="0">
                <a:latin typeface="맑은 고딕" panose="020B0503020000020004" pitchFamily="34" charset="-127"/>
              </a:rPr>
              <a:pPr/>
              <a:t>11</a:t>
            </a:fld>
            <a:endParaRPr lang="ko-KR" altLang="en-US">
              <a:latin typeface="맑은 고딕" panose="020B0503020000020004" pitchFamily="34" charset="-127"/>
            </a:endParaRPr>
          </a:p>
        </p:txBody>
      </p:sp>
    </p:spTree>
    <p:extLst>
      <p:ext uri="{BB962C8B-B14F-4D97-AF65-F5344CB8AC3E}">
        <p14:creationId xmlns:p14="http://schemas.microsoft.com/office/powerpoint/2010/main" val="23739475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슬라이드 이미지 개체 틀 1">
            <a:extLst>
              <a:ext uri="{FF2B5EF4-FFF2-40B4-BE49-F238E27FC236}">
                <a16:creationId xmlns:a16="http://schemas.microsoft.com/office/drawing/2014/main" id="{28F0B46A-0837-4454-8FDD-5E38A0C368C3}"/>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슬라이드 노트 개체 틀 2">
            <a:extLst>
              <a:ext uri="{FF2B5EF4-FFF2-40B4-BE49-F238E27FC236}">
                <a16:creationId xmlns:a16="http://schemas.microsoft.com/office/drawing/2014/main" id="{78763F21-DA7C-4FC4-BB84-4D8D3CDE5E6D}"/>
              </a:ext>
            </a:extLst>
          </p:cNvPr>
          <p:cNvSpPr>
            <a:spLocks noGrp="1"/>
          </p:cNvSpPr>
          <p:nvPr>
            <p:ph type="body" idx="1"/>
          </p:nvPr>
        </p:nvSpPr>
        <p:spPr/>
        <p:txBody>
          <a:bodyPr/>
          <a:lstStyle/>
          <a:p>
            <a:pPr>
              <a:defRPr/>
            </a:pPr>
            <a:r>
              <a:rPr lang="en-US" altLang="ko-KR" sz="1050" dirty="0">
                <a:hlinkClick r:id="rId3"/>
              </a:rPr>
              <a:t>https://www.youtube.com/watch?v=vWFjqgb-ylQ</a:t>
            </a:r>
            <a:endParaRPr lang="en-US" altLang="ko-KR" sz="1050" dirty="0"/>
          </a:p>
          <a:p>
            <a:pPr>
              <a:defRPr/>
            </a:pPr>
            <a:r>
              <a:rPr lang="en-US" altLang="ko-KR" sz="1050" dirty="0"/>
              <a:t>The pressure gradient term in the </a:t>
            </a:r>
            <a:r>
              <a:rPr lang="en-US" altLang="ko-KR" sz="1050" dirty="0" err="1"/>
              <a:t>Navier</a:t>
            </a:r>
            <a:r>
              <a:rPr lang="en-US" altLang="ko-KR" sz="1050" dirty="0"/>
              <a:t>-Stokes equations is negative because the pressure force is acting in the opposite direction to the fluid flow. This term represents the force that drives the fluid in a particular direction. If the pressure is higher in one area of the fluid and lower in another, the fluid will flow from the high pressure area to the low pressure area</a:t>
            </a:r>
          </a:p>
          <a:p>
            <a:pPr>
              <a:defRPr/>
            </a:pPr>
            <a:endParaRPr lang="ko-KR" altLang="en-US" sz="1050" dirty="0"/>
          </a:p>
          <a:p>
            <a:pPr>
              <a:defRPr/>
            </a:pPr>
            <a:endParaRPr lang="ko-KR" altLang="en-US" sz="1050" dirty="0"/>
          </a:p>
        </p:txBody>
      </p:sp>
      <p:sp>
        <p:nvSpPr>
          <p:cNvPr id="20484" name="슬라이드 번호 개체 틀 3">
            <a:extLst>
              <a:ext uri="{FF2B5EF4-FFF2-40B4-BE49-F238E27FC236}">
                <a16:creationId xmlns:a16="http://schemas.microsoft.com/office/drawing/2014/main" id="{393A2E18-4FC8-4FBA-9744-00654B46AD8E}"/>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fld id="{AA2071C6-8501-4E58-9680-7B281E042E54}" type="slidenum">
              <a:rPr lang="ko-KR" altLang="en-US" smtClean="0">
                <a:latin typeface="맑은 고딕" panose="020B0503020000020004" pitchFamily="34" charset="-127"/>
              </a:rPr>
              <a:pPr/>
              <a:t>13</a:t>
            </a:fld>
            <a:endParaRPr lang="ko-KR" altLang="en-US">
              <a:latin typeface="맑은 고딕" panose="020B0503020000020004" pitchFamily="34" charset="-127"/>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슬라이드 이미지 개체 틀 1">
            <a:extLst>
              <a:ext uri="{FF2B5EF4-FFF2-40B4-BE49-F238E27FC236}">
                <a16:creationId xmlns:a16="http://schemas.microsoft.com/office/drawing/2014/main" id="{28F0B46A-0837-4454-8FDD-5E38A0C368C3}"/>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슬라이드 노트 개체 틀 2">
            <a:extLst>
              <a:ext uri="{FF2B5EF4-FFF2-40B4-BE49-F238E27FC236}">
                <a16:creationId xmlns:a16="http://schemas.microsoft.com/office/drawing/2014/main" id="{78763F21-DA7C-4FC4-BB84-4D8D3CDE5E6D}"/>
              </a:ext>
            </a:extLst>
          </p:cNvPr>
          <p:cNvSpPr>
            <a:spLocks noGrp="1"/>
          </p:cNvSpPr>
          <p:nvPr>
            <p:ph type="body" idx="1"/>
          </p:nvPr>
        </p:nvSpPr>
        <p:spPr/>
        <p:txBody>
          <a:bodyPr/>
          <a:lstStyle/>
          <a:p>
            <a:pPr>
              <a:defRPr/>
            </a:pPr>
            <a:r>
              <a:rPr lang="en-US" altLang="ko-KR" sz="1050" dirty="0">
                <a:hlinkClick r:id="rId3"/>
              </a:rPr>
              <a:t>https://www.youtube.com/watch?v=vWFjqgb-ylQ</a:t>
            </a:r>
            <a:endParaRPr lang="en-US" altLang="ko-KR" sz="1050" dirty="0"/>
          </a:p>
          <a:p>
            <a:pPr>
              <a:defRPr/>
            </a:pPr>
            <a:r>
              <a:rPr lang="en-US" altLang="ko-KR" sz="1050" dirty="0"/>
              <a:t>The pressure gradient term in the </a:t>
            </a:r>
            <a:r>
              <a:rPr lang="en-US" altLang="ko-KR" sz="1050" dirty="0" err="1"/>
              <a:t>Navier</a:t>
            </a:r>
            <a:r>
              <a:rPr lang="en-US" altLang="ko-KR" sz="1050" dirty="0"/>
              <a:t>-Stokes equations is negative because the pressure force is acting in the opposite direction to the fluid flow. This term represents the force that drives the fluid in a particular direction. If the pressure is higher in one area of the fluid and lower in another, the fluid will flow from the high pressure area to the low pressure area</a:t>
            </a:r>
          </a:p>
          <a:p>
            <a:pPr>
              <a:defRPr/>
            </a:pPr>
            <a:endParaRPr lang="ko-KR" altLang="en-US" sz="1050" dirty="0"/>
          </a:p>
          <a:p>
            <a:pPr>
              <a:defRPr/>
            </a:pPr>
            <a:endParaRPr lang="ko-KR" altLang="en-US" sz="1050" dirty="0"/>
          </a:p>
        </p:txBody>
      </p:sp>
      <p:sp>
        <p:nvSpPr>
          <p:cNvPr id="20484" name="슬라이드 번호 개체 틀 3">
            <a:extLst>
              <a:ext uri="{FF2B5EF4-FFF2-40B4-BE49-F238E27FC236}">
                <a16:creationId xmlns:a16="http://schemas.microsoft.com/office/drawing/2014/main" id="{393A2E18-4FC8-4FBA-9744-00654B46AD8E}"/>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fld id="{AA2071C6-8501-4E58-9680-7B281E042E54}" type="slidenum">
              <a:rPr lang="ko-KR" altLang="en-US" smtClean="0">
                <a:latin typeface="맑은 고딕" panose="020B0503020000020004" pitchFamily="34" charset="-127"/>
              </a:rPr>
              <a:pPr/>
              <a:t>14</a:t>
            </a:fld>
            <a:endParaRPr lang="ko-KR" altLang="en-US">
              <a:latin typeface="맑은 고딕" panose="020B0503020000020004" pitchFamily="34" charset="-127"/>
            </a:endParaRPr>
          </a:p>
        </p:txBody>
      </p:sp>
    </p:spTree>
    <p:extLst>
      <p:ext uri="{BB962C8B-B14F-4D97-AF65-F5344CB8AC3E}">
        <p14:creationId xmlns:p14="http://schemas.microsoft.com/office/powerpoint/2010/main" val="37033885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E7F23E-9472-4C06-EDF9-D09C3D1B94B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09474151-699A-9061-C694-5C529BD51DB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9F8AC12D-C586-5460-249E-36F5BF763724}"/>
              </a:ext>
            </a:extLst>
          </p:cNvPr>
          <p:cNvSpPr>
            <a:spLocks noGrp="1"/>
          </p:cNvSpPr>
          <p:nvPr>
            <p:ph type="dt" sz="half" idx="10"/>
          </p:nvPr>
        </p:nvSpPr>
        <p:spPr/>
        <p:txBody>
          <a:bodyPr/>
          <a:lstStyle/>
          <a:p>
            <a:fld id="{60711E38-EC9C-49D1-B039-CA4190CBCCDF}" type="datetimeFigureOut">
              <a:rPr lang="en-IN" smtClean="0"/>
              <a:t>11-04-2024</a:t>
            </a:fld>
            <a:endParaRPr lang="en-IN"/>
          </a:p>
        </p:txBody>
      </p:sp>
      <p:sp>
        <p:nvSpPr>
          <p:cNvPr id="5" name="Footer Placeholder 4">
            <a:extLst>
              <a:ext uri="{FF2B5EF4-FFF2-40B4-BE49-F238E27FC236}">
                <a16:creationId xmlns:a16="http://schemas.microsoft.com/office/drawing/2014/main" id="{8ED64418-CF47-3381-2046-A97A4267A03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CDBFF2F-2721-B794-9321-820FC6BAD9CD}"/>
              </a:ext>
            </a:extLst>
          </p:cNvPr>
          <p:cNvSpPr>
            <a:spLocks noGrp="1"/>
          </p:cNvSpPr>
          <p:nvPr>
            <p:ph type="sldNum" sz="quarter" idx="12"/>
          </p:nvPr>
        </p:nvSpPr>
        <p:spPr/>
        <p:txBody>
          <a:bodyPr/>
          <a:lstStyle/>
          <a:p>
            <a:fld id="{ED98B8EE-A8EE-4B73-8D19-FF848182B78A}" type="slidenum">
              <a:rPr lang="en-IN" smtClean="0"/>
              <a:t>‹#›</a:t>
            </a:fld>
            <a:endParaRPr lang="en-IN"/>
          </a:p>
        </p:txBody>
      </p:sp>
    </p:spTree>
    <p:extLst>
      <p:ext uri="{BB962C8B-B14F-4D97-AF65-F5344CB8AC3E}">
        <p14:creationId xmlns:p14="http://schemas.microsoft.com/office/powerpoint/2010/main" val="5749606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5AB42C-2378-4416-309D-1A0CF58B8640}"/>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5EE7802-4F6D-2FE1-557E-AD8944D987F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6299407-3AF1-FFAC-FFDD-B754220D8DC2}"/>
              </a:ext>
            </a:extLst>
          </p:cNvPr>
          <p:cNvSpPr>
            <a:spLocks noGrp="1"/>
          </p:cNvSpPr>
          <p:nvPr>
            <p:ph type="dt" sz="half" idx="10"/>
          </p:nvPr>
        </p:nvSpPr>
        <p:spPr/>
        <p:txBody>
          <a:bodyPr/>
          <a:lstStyle/>
          <a:p>
            <a:fld id="{60711E38-EC9C-49D1-B039-CA4190CBCCDF}" type="datetimeFigureOut">
              <a:rPr lang="en-IN" smtClean="0"/>
              <a:t>11-04-2024</a:t>
            </a:fld>
            <a:endParaRPr lang="en-IN"/>
          </a:p>
        </p:txBody>
      </p:sp>
      <p:sp>
        <p:nvSpPr>
          <p:cNvPr id="5" name="Footer Placeholder 4">
            <a:extLst>
              <a:ext uri="{FF2B5EF4-FFF2-40B4-BE49-F238E27FC236}">
                <a16:creationId xmlns:a16="http://schemas.microsoft.com/office/drawing/2014/main" id="{06002243-90A1-99F0-BEF7-5502CF9F72A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4068CE7-9B90-C713-8D55-68E64A2EB5B3}"/>
              </a:ext>
            </a:extLst>
          </p:cNvPr>
          <p:cNvSpPr>
            <a:spLocks noGrp="1"/>
          </p:cNvSpPr>
          <p:nvPr>
            <p:ph type="sldNum" sz="quarter" idx="12"/>
          </p:nvPr>
        </p:nvSpPr>
        <p:spPr/>
        <p:txBody>
          <a:bodyPr/>
          <a:lstStyle/>
          <a:p>
            <a:fld id="{ED98B8EE-A8EE-4B73-8D19-FF848182B78A}" type="slidenum">
              <a:rPr lang="en-IN" smtClean="0"/>
              <a:t>‹#›</a:t>
            </a:fld>
            <a:endParaRPr lang="en-IN"/>
          </a:p>
        </p:txBody>
      </p:sp>
    </p:spTree>
    <p:extLst>
      <p:ext uri="{BB962C8B-B14F-4D97-AF65-F5344CB8AC3E}">
        <p14:creationId xmlns:p14="http://schemas.microsoft.com/office/powerpoint/2010/main" val="4996614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47E0323-1163-13C6-2E78-112BF5D27FC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5D7AB739-A8FE-BABE-74BE-FCCA5ED5680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29A814D-E3E6-59EC-888E-F46C1E9C3202}"/>
              </a:ext>
            </a:extLst>
          </p:cNvPr>
          <p:cNvSpPr>
            <a:spLocks noGrp="1"/>
          </p:cNvSpPr>
          <p:nvPr>
            <p:ph type="dt" sz="half" idx="10"/>
          </p:nvPr>
        </p:nvSpPr>
        <p:spPr/>
        <p:txBody>
          <a:bodyPr/>
          <a:lstStyle/>
          <a:p>
            <a:fld id="{60711E38-EC9C-49D1-B039-CA4190CBCCDF}" type="datetimeFigureOut">
              <a:rPr lang="en-IN" smtClean="0"/>
              <a:t>11-04-2024</a:t>
            </a:fld>
            <a:endParaRPr lang="en-IN"/>
          </a:p>
        </p:txBody>
      </p:sp>
      <p:sp>
        <p:nvSpPr>
          <p:cNvPr id="5" name="Footer Placeholder 4">
            <a:extLst>
              <a:ext uri="{FF2B5EF4-FFF2-40B4-BE49-F238E27FC236}">
                <a16:creationId xmlns:a16="http://schemas.microsoft.com/office/drawing/2014/main" id="{07D1B00F-AFE5-B335-B36E-96DC2FCE4F3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5AEFA0C-CF1C-EC77-61B8-381BA4DA6D96}"/>
              </a:ext>
            </a:extLst>
          </p:cNvPr>
          <p:cNvSpPr>
            <a:spLocks noGrp="1"/>
          </p:cNvSpPr>
          <p:nvPr>
            <p:ph type="sldNum" sz="quarter" idx="12"/>
          </p:nvPr>
        </p:nvSpPr>
        <p:spPr/>
        <p:txBody>
          <a:bodyPr/>
          <a:lstStyle/>
          <a:p>
            <a:fld id="{ED98B8EE-A8EE-4B73-8D19-FF848182B78A}" type="slidenum">
              <a:rPr lang="en-IN" smtClean="0"/>
              <a:t>‹#›</a:t>
            </a:fld>
            <a:endParaRPr lang="en-IN"/>
          </a:p>
        </p:txBody>
      </p:sp>
    </p:spTree>
    <p:extLst>
      <p:ext uri="{BB962C8B-B14F-4D97-AF65-F5344CB8AC3E}">
        <p14:creationId xmlns:p14="http://schemas.microsoft.com/office/powerpoint/2010/main" val="26365114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E4996-8FA7-8E95-6D80-294A51E73E64}"/>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E4D91689-5EFC-CBF9-C653-7FEF51B64B5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D14D97C-150D-2EB3-D1C8-AD64F9A1C5D8}"/>
              </a:ext>
            </a:extLst>
          </p:cNvPr>
          <p:cNvSpPr>
            <a:spLocks noGrp="1"/>
          </p:cNvSpPr>
          <p:nvPr>
            <p:ph type="dt" sz="half" idx="10"/>
          </p:nvPr>
        </p:nvSpPr>
        <p:spPr/>
        <p:txBody>
          <a:bodyPr/>
          <a:lstStyle/>
          <a:p>
            <a:fld id="{60711E38-EC9C-49D1-B039-CA4190CBCCDF}" type="datetimeFigureOut">
              <a:rPr lang="en-IN" smtClean="0"/>
              <a:t>11-04-2024</a:t>
            </a:fld>
            <a:endParaRPr lang="en-IN"/>
          </a:p>
        </p:txBody>
      </p:sp>
      <p:sp>
        <p:nvSpPr>
          <p:cNvPr id="5" name="Footer Placeholder 4">
            <a:extLst>
              <a:ext uri="{FF2B5EF4-FFF2-40B4-BE49-F238E27FC236}">
                <a16:creationId xmlns:a16="http://schemas.microsoft.com/office/drawing/2014/main" id="{07CCA487-A850-BD71-AFEB-2537D4B0013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9698E76-7ECC-B5F0-5B2E-5A28D95FE39D}"/>
              </a:ext>
            </a:extLst>
          </p:cNvPr>
          <p:cNvSpPr>
            <a:spLocks noGrp="1"/>
          </p:cNvSpPr>
          <p:nvPr>
            <p:ph type="sldNum" sz="quarter" idx="12"/>
          </p:nvPr>
        </p:nvSpPr>
        <p:spPr/>
        <p:txBody>
          <a:bodyPr/>
          <a:lstStyle/>
          <a:p>
            <a:fld id="{ED98B8EE-A8EE-4B73-8D19-FF848182B78A}" type="slidenum">
              <a:rPr lang="en-IN" smtClean="0"/>
              <a:t>‹#›</a:t>
            </a:fld>
            <a:endParaRPr lang="en-IN"/>
          </a:p>
        </p:txBody>
      </p:sp>
    </p:spTree>
    <p:extLst>
      <p:ext uri="{BB962C8B-B14F-4D97-AF65-F5344CB8AC3E}">
        <p14:creationId xmlns:p14="http://schemas.microsoft.com/office/powerpoint/2010/main" val="15841640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D5B87-19FF-5760-193E-B9947D7A719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CC002DB5-8861-EDE2-0538-2DD00DFA95E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F82D1E0-14DD-D685-18CD-35E9F6497FE6}"/>
              </a:ext>
            </a:extLst>
          </p:cNvPr>
          <p:cNvSpPr>
            <a:spLocks noGrp="1"/>
          </p:cNvSpPr>
          <p:nvPr>
            <p:ph type="dt" sz="half" idx="10"/>
          </p:nvPr>
        </p:nvSpPr>
        <p:spPr/>
        <p:txBody>
          <a:bodyPr/>
          <a:lstStyle/>
          <a:p>
            <a:fld id="{60711E38-EC9C-49D1-B039-CA4190CBCCDF}" type="datetimeFigureOut">
              <a:rPr lang="en-IN" smtClean="0"/>
              <a:t>11-04-2024</a:t>
            </a:fld>
            <a:endParaRPr lang="en-IN"/>
          </a:p>
        </p:txBody>
      </p:sp>
      <p:sp>
        <p:nvSpPr>
          <p:cNvPr id="5" name="Footer Placeholder 4">
            <a:extLst>
              <a:ext uri="{FF2B5EF4-FFF2-40B4-BE49-F238E27FC236}">
                <a16:creationId xmlns:a16="http://schemas.microsoft.com/office/drawing/2014/main" id="{5C986032-2D4F-ADF9-6873-C093CD802E7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FE315D9-2D99-AAE9-7902-7CE759B4E46F}"/>
              </a:ext>
            </a:extLst>
          </p:cNvPr>
          <p:cNvSpPr>
            <a:spLocks noGrp="1"/>
          </p:cNvSpPr>
          <p:nvPr>
            <p:ph type="sldNum" sz="quarter" idx="12"/>
          </p:nvPr>
        </p:nvSpPr>
        <p:spPr/>
        <p:txBody>
          <a:bodyPr/>
          <a:lstStyle/>
          <a:p>
            <a:fld id="{ED98B8EE-A8EE-4B73-8D19-FF848182B78A}" type="slidenum">
              <a:rPr lang="en-IN" smtClean="0"/>
              <a:t>‹#›</a:t>
            </a:fld>
            <a:endParaRPr lang="en-IN"/>
          </a:p>
        </p:txBody>
      </p:sp>
    </p:spTree>
    <p:extLst>
      <p:ext uri="{BB962C8B-B14F-4D97-AF65-F5344CB8AC3E}">
        <p14:creationId xmlns:p14="http://schemas.microsoft.com/office/powerpoint/2010/main" val="9877721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0D42D7-0C82-BA10-585B-D786D0920DEA}"/>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E3FF74CA-9C9B-C7F5-64CF-82B1D5BC70A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6D78B771-A963-B6CC-3ED5-0F0BAE6F217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DBB37DE4-0D40-6695-1B80-A38BE81FF40A}"/>
              </a:ext>
            </a:extLst>
          </p:cNvPr>
          <p:cNvSpPr>
            <a:spLocks noGrp="1"/>
          </p:cNvSpPr>
          <p:nvPr>
            <p:ph type="dt" sz="half" idx="10"/>
          </p:nvPr>
        </p:nvSpPr>
        <p:spPr/>
        <p:txBody>
          <a:bodyPr/>
          <a:lstStyle/>
          <a:p>
            <a:fld id="{60711E38-EC9C-49D1-B039-CA4190CBCCDF}" type="datetimeFigureOut">
              <a:rPr lang="en-IN" smtClean="0"/>
              <a:t>11-04-2024</a:t>
            </a:fld>
            <a:endParaRPr lang="en-IN"/>
          </a:p>
        </p:txBody>
      </p:sp>
      <p:sp>
        <p:nvSpPr>
          <p:cNvPr id="6" name="Footer Placeholder 5">
            <a:extLst>
              <a:ext uri="{FF2B5EF4-FFF2-40B4-BE49-F238E27FC236}">
                <a16:creationId xmlns:a16="http://schemas.microsoft.com/office/drawing/2014/main" id="{EBF03FA8-72EE-C8A8-A670-2061789AF977}"/>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F8275D1-2E38-4935-6B1F-AC7A62FF1110}"/>
              </a:ext>
            </a:extLst>
          </p:cNvPr>
          <p:cNvSpPr>
            <a:spLocks noGrp="1"/>
          </p:cNvSpPr>
          <p:nvPr>
            <p:ph type="sldNum" sz="quarter" idx="12"/>
          </p:nvPr>
        </p:nvSpPr>
        <p:spPr/>
        <p:txBody>
          <a:bodyPr/>
          <a:lstStyle/>
          <a:p>
            <a:fld id="{ED98B8EE-A8EE-4B73-8D19-FF848182B78A}" type="slidenum">
              <a:rPr lang="en-IN" smtClean="0"/>
              <a:t>‹#›</a:t>
            </a:fld>
            <a:endParaRPr lang="en-IN"/>
          </a:p>
        </p:txBody>
      </p:sp>
    </p:spTree>
    <p:extLst>
      <p:ext uri="{BB962C8B-B14F-4D97-AF65-F5344CB8AC3E}">
        <p14:creationId xmlns:p14="http://schemas.microsoft.com/office/powerpoint/2010/main" val="39123140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2A7B9-7561-507D-A0AC-217215458755}"/>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D12759A-3868-B1BC-84AB-7BF77F901F2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5355695-22FC-C735-ABEA-B07B2D7EB6F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F2BFCB5A-574D-567C-A26B-3E1DCD64BDA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185F4FD-5F92-1137-E272-3316167B02F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B682DEEB-6410-8C5F-8BEF-B17CC097D4A2}"/>
              </a:ext>
            </a:extLst>
          </p:cNvPr>
          <p:cNvSpPr>
            <a:spLocks noGrp="1"/>
          </p:cNvSpPr>
          <p:nvPr>
            <p:ph type="dt" sz="half" idx="10"/>
          </p:nvPr>
        </p:nvSpPr>
        <p:spPr/>
        <p:txBody>
          <a:bodyPr/>
          <a:lstStyle/>
          <a:p>
            <a:fld id="{60711E38-EC9C-49D1-B039-CA4190CBCCDF}" type="datetimeFigureOut">
              <a:rPr lang="en-IN" smtClean="0"/>
              <a:t>11-04-2024</a:t>
            </a:fld>
            <a:endParaRPr lang="en-IN"/>
          </a:p>
        </p:txBody>
      </p:sp>
      <p:sp>
        <p:nvSpPr>
          <p:cNvPr id="8" name="Footer Placeholder 7">
            <a:extLst>
              <a:ext uri="{FF2B5EF4-FFF2-40B4-BE49-F238E27FC236}">
                <a16:creationId xmlns:a16="http://schemas.microsoft.com/office/drawing/2014/main" id="{FFB19FB3-8D1E-0731-B15E-407BFD3102CE}"/>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20130B61-237A-DE50-8AC1-3BA9C8D3A069}"/>
              </a:ext>
            </a:extLst>
          </p:cNvPr>
          <p:cNvSpPr>
            <a:spLocks noGrp="1"/>
          </p:cNvSpPr>
          <p:nvPr>
            <p:ph type="sldNum" sz="quarter" idx="12"/>
          </p:nvPr>
        </p:nvSpPr>
        <p:spPr/>
        <p:txBody>
          <a:bodyPr/>
          <a:lstStyle/>
          <a:p>
            <a:fld id="{ED98B8EE-A8EE-4B73-8D19-FF848182B78A}" type="slidenum">
              <a:rPr lang="en-IN" smtClean="0"/>
              <a:t>‹#›</a:t>
            </a:fld>
            <a:endParaRPr lang="en-IN"/>
          </a:p>
        </p:txBody>
      </p:sp>
    </p:spTree>
    <p:extLst>
      <p:ext uri="{BB962C8B-B14F-4D97-AF65-F5344CB8AC3E}">
        <p14:creationId xmlns:p14="http://schemas.microsoft.com/office/powerpoint/2010/main" val="2241759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D46477-A379-275D-0E06-1A0D82809405}"/>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36F13E42-ABC6-B13D-5559-02695549291E}"/>
              </a:ext>
            </a:extLst>
          </p:cNvPr>
          <p:cNvSpPr>
            <a:spLocks noGrp="1"/>
          </p:cNvSpPr>
          <p:nvPr>
            <p:ph type="dt" sz="half" idx="10"/>
          </p:nvPr>
        </p:nvSpPr>
        <p:spPr/>
        <p:txBody>
          <a:bodyPr/>
          <a:lstStyle/>
          <a:p>
            <a:fld id="{60711E38-EC9C-49D1-B039-CA4190CBCCDF}" type="datetimeFigureOut">
              <a:rPr lang="en-IN" smtClean="0"/>
              <a:t>11-04-2024</a:t>
            </a:fld>
            <a:endParaRPr lang="en-IN"/>
          </a:p>
        </p:txBody>
      </p:sp>
      <p:sp>
        <p:nvSpPr>
          <p:cNvPr id="4" name="Footer Placeholder 3">
            <a:extLst>
              <a:ext uri="{FF2B5EF4-FFF2-40B4-BE49-F238E27FC236}">
                <a16:creationId xmlns:a16="http://schemas.microsoft.com/office/drawing/2014/main" id="{E2492CFB-6297-F592-89B7-691B56309C04}"/>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A42EBC67-AA85-6350-520B-CD3F2163E796}"/>
              </a:ext>
            </a:extLst>
          </p:cNvPr>
          <p:cNvSpPr>
            <a:spLocks noGrp="1"/>
          </p:cNvSpPr>
          <p:nvPr>
            <p:ph type="sldNum" sz="quarter" idx="12"/>
          </p:nvPr>
        </p:nvSpPr>
        <p:spPr/>
        <p:txBody>
          <a:bodyPr/>
          <a:lstStyle/>
          <a:p>
            <a:fld id="{ED98B8EE-A8EE-4B73-8D19-FF848182B78A}" type="slidenum">
              <a:rPr lang="en-IN" smtClean="0"/>
              <a:t>‹#›</a:t>
            </a:fld>
            <a:endParaRPr lang="en-IN"/>
          </a:p>
        </p:txBody>
      </p:sp>
    </p:spTree>
    <p:extLst>
      <p:ext uri="{BB962C8B-B14F-4D97-AF65-F5344CB8AC3E}">
        <p14:creationId xmlns:p14="http://schemas.microsoft.com/office/powerpoint/2010/main" val="25626991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9E17073-0D24-E0F5-CD9B-F37DC8420BAC}"/>
              </a:ext>
            </a:extLst>
          </p:cNvPr>
          <p:cNvSpPr>
            <a:spLocks noGrp="1"/>
          </p:cNvSpPr>
          <p:nvPr>
            <p:ph type="dt" sz="half" idx="10"/>
          </p:nvPr>
        </p:nvSpPr>
        <p:spPr/>
        <p:txBody>
          <a:bodyPr/>
          <a:lstStyle/>
          <a:p>
            <a:fld id="{60711E38-EC9C-49D1-B039-CA4190CBCCDF}" type="datetimeFigureOut">
              <a:rPr lang="en-IN" smtClean="0"/>
              <a:t>11-04-2024</a:t>
            </a:fld>
            <a:endParaRPr lang="en-IN"/>
          </a:p>
        </p:txBody>
      </p:sp>
      <p:sp>
        <p:nvSpPr>
          <p:cNvPr id="3" name="Footer Placeholder 2">
            <a:extLst>
              <a:ext uri="{FF2B5EF4-FFF2-40B4-BE49-F238E27FC236}">
                <a16:creationId xmlns:a16="http://schemas.microsoft.com/office/drawing/2014/main" id="{92952CC5-ACE0-545F-F041-EC51B04969AE}"/>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01B1DB29-19A2-DF29-E32E-DF9C80FA2671}"/>
              </a:ext>
            </a:extLst>
          </p:cNvPr>
          <p:cNvSpPr>
            <a:spLocks noGrp="1"/>
          </p:cNvSpPr>
          <p:nvPr>
            <p:ph type="sldNum" sz="quarter" idx="12"/>
          </p:nvPr>
        </p:nvSpPr>
        <p:spPr/>
        <p:txBody>
          <a:bodyPr/>
          <a:lstStyle/>
          <a:p>
            <a:fld id="{ED98B8EE-A8EE-4B73-8D19-FF848182B78A}" type="slidenum">
              <a:rPr lang="en-IN" smtClean="0"/>
              <a:t>‹#›</a:t>
            </a:fld>
            <a:endParaRPr lang="en-IN"/>
          </a:p>
        </p:txBody>
      </p:sp>
    </p:spTree>
    <p:extLst>
      <p:ext uri="{BB962C8B-B14F-4D97-AF65-F5344CB8AC3E}">
        <p14:creationId xmlns:p14="http://schemas.microsoft.com/office/powerpoint/2010/main" val="14366250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82507A-872D-BED8-0944-7DC21D3E761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C48CA6E6-AA78-4F55-A66A-9B732C372CB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291A54C6-96FB-8F11-2859-E3EEBCDA5A0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AA760FF-AC52-3BA0-E32E-07C8C48B72C9}"/>
              </a:ext>
            </a:extLst>
          </p:cNvPr>
          <p:cNvSpPr>
            <a:spLocks noGrp="1"/>
          </p:cNvSpPr>
          <p:nvPr>
            <p:ph type="dt" sz="half" idx="10"/>
          </p:nvPr>
        </p:nvSpPr>
        <p:spPr/>
        <p:txBody>
          <a:bodyPr/>
          <a:lstStyle/>
          <a:p>
            <a:fld id="{60711E38-EC9C-49D1-B039-CA4190CBCCDF}" type="datetimeFigureOut">
              <a:rPr lang="en-IN" smtClean="0"/>
              <a:t>11-04-2024</a:t>
            </a:fld>
            <a:endParaRPr lang="en-IN"/>
          </a:p>
        </p:txBody>
      </p:sp>
      <p:sp>
        <p:nvSpPr>
          <p:cNvPr id="6" name="Footer Placeholder 5">
            <a:extLst>
              <a:ext uri="{FF2B5EF4-FFF2-40B4-BE49-F238E27FC236}">
                <a16:creationId xmlns:a16="http://schemas.microsoft.com/office/drawing/2014/main" id="{8079409E-B023-C061-46D9-6F4B574DA02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A9A62678-8A44-FC78-AAE6-91BE26E058A5}"/>
              </a:ext>
            </a:extLst>
          </p:cNvPr>
          <p:cNvSpPr>
            <a:spLocks noGrp="1"/>
          </p:cNvSpPr>
          <p:nvPr>
            <p:ph type="sldNum" sz="quarter" idx="12"/>
          </p:nvPr>
        </p:nvSpPr>
        <p:spPr/>
        <p:txBody>
          <a:bodyPr/>
          <a:lstStyle/>
          <a:p>
            <a:fld id="{ED98B8EE-A8EE-4B73-8D19-FF848182B78A}" type="slidenum">
              <a:rPr lang="en-IN" smtClean="0"/>
              <a:t>‹#›</a:t>
            </a:fld>
            <a:endParaRPr lang="en-IN"/>
          </a:p>
        </p:txBody>
      </p:sp>
    </p:spTree>
    <p:extLst>
      <p:ext uri="{BB962C8B-B14F-4D97-AF65-F5344CB8AC3E}">
        <p14:creationId xmlns:p14="http://schemas.microsoft.com/office/powerpoint/2010/main" val="32271522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DEA445-F1EF-90A6-4B7A-C55FC06D5EA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7490BE98-6AC2-D182-B5BD-92C3E2ADAB1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0EE986DF-7722-67E9-D241-1050AA2DBCB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7BB3045-B6D4-58E1-0B19-2462E0EEC671}"/>
              </a:ext>
            </a:extLst>
          </p:cNvPr>
          <p:cNvSpPr>
            <a:spLocks noGrp="1"/>
          </p:cNvSpPr>
          <p:nvPr>
            <p:ph type="dt" sz="half" idx="10"/>
          </p:nvPr>
        </p:nvSpPr>
        <p:spPr/>
        <p:txBody>
          <a:bodyPr/>
          <a:lstStyle/>
          <a:p>
            <a:fld id="{60711E38-EC9C-49D1-B039-CA4190CBCCDF}" type="datetimeFigureOut">
              <a:rPr lang="en-IN" smtClean="0"/>
              <a:t>11-04-2024</a:t>
            </a:fld>
            <a:endParaRPr lang="en-IN"/>
          </a:p>
        </p:txBody>
      </p:sp>
      <p:sp>
        <p:nvSpPr>
          <p:cNvPr id="6" name="Footer Placeholder 5">
            <a:extLst>
              <a:ext uri="{FF2B5EF4-FFF2-40B4-BE49-F238E27FC236}">
                <a16:creationId xmlns:a16="http://schemas.microsoft.com/office/drawing/2014/main" id="{B7177089-3038-2AF4-3CAD-0EA4D76C92F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E24A795-08E6-57E4-DABC-95F31DB51AAB}"/>
              </a:ext>
            </a:extLst>
          </p:cNvPr>
          <p:cNvSpPr>
            <a:spLocks noGrp="1"/>
          </p:cNvSpPr>
          <p:nvPr>
            <p:ph type="sldNum" sz="quarter" idx="12"/>
          </p:nvPr>
        </p:nvSpPr>
        <p:spPr/>
        <p:txBody>
          <a:bodyPr/>
          <a:lstStyle/>
          <a:p>
            <a:fld id="{ED98B8EE-A8EE-4B73-8D19-FF848182B78A}" type="slidenum">
              <a:rPr lang="en-IN" smtClean="0"/>
              <a:t>‹#›</a:t>
            </a:fld>
            <a:endParaRPr lang="en-IN"/>
          </a:p>
        </p:txBody>
      </p:sp>
    </p:spTree>
    <p:extLst>
      <p:ext uri="{BB962C8B-B14F-4D97-AF65-F5344CB8AC3E}">
        <p14:creationId xmlns:p14="http://schemas.microsoft.com/office/powerpoint/2010/main" val="39774950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C7FFC37-CA83-A13F-62D6-FDA2FD9DBF9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4A214285-8526-3560-13FC-3ED93F31127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B941EF6-A06A-5F93-8A16-F8F4F2EAFEB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0711E38-EC9C-49D1-B039-CA4190CBCCDF}" type="datetimeFigureOut">
              <a:rPr lang="en-IN" smtClean="0"/>
              <a:t>11-04-2024</a:t>
            </a:fld>
            <a:endParaRPr lang="en-IN"/>
          </a:p>
        </p:txBody>
      </p:sp>
      <p:sp>
        <p:nvSpPr>
          <p:cNvPr id="5" name="Footer Placeholder 4">
            <a:extLst>
              <a:ext uri="{FF2B5EF4-FFF2-40B4-BE49-F238E27FC236}">
                <a16:creationId xmlns:a16="http://schemas.microsoft.com/office/drawing/2014/main" id="{D647120D-64CF-8D1E-75C3-B383B500A8D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602141F9-489B-F2A2-9B7C-848B4E60357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D98B8EE-A8EE-4B73-8D19-FF848182B78A}" type="slidenum">
              <a:rPr lang="en-IN" smtClean="0"/>
              <a:t>‹#›</a:t>
            </a:fld>
            <a:endParaRPr lang="en-IN"/>
          </a:p>
        </p:txBody>
      </p:sp>
      <p:sp>
        <p:nvSpPr>
          <p:cNvPr id="7" name="Rectangle 8">
            <a:extLst>
              <a:ext uri="{FF2B5EF4-FFF2-40B4-BE49-F238E27FC236}">
                <a16:creationId xmlns:a16="http://schemas.microsoft.com/office/drawing/2014/main" id="{BBE8E5C4-ED03-486C-931B-E6911B67669A}"/>
              </a:ext>
            </a:extLst>
          </p:cNvPr>
          <p:cNvSpPr/>
          <p:nvPr userDrawn="1"/>
        </p:nvSpPr>
        <p:spPr>
          <a:xfrm>
            <a:off x="0" y="6334125"/>
            <a:ext cx="12192000" cy="666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8" name="그룹 10">
            <a:extLst>
              <a:ext uri="{FF2B5EF4-FFF2-40B4-BE49-F238E27FC236}">
                <a16:creationId xmlns:a16="http://schemas.microsoft.com/office/drawing/2014/main" id="{12FC6C1C-FF7C-4702-A72D-CDF3B8AEA43B}"/>
              </a:ext>
            </a:extLst>
          </p:cNvPr>
          <p:cNvGrpSpPr>
            <a:grpSpLocks/>
          </p:cNvGrpSpPr>
          <p:nvPr userDrawn="1"/>
        </p:nvGrpSpPr>
        <p:grpSpPr bwMode="auto">
          <a:xfrm>
            <a:off x="55563" y="6426200"/>
            <a:ext cx="3221037" cy="395288"/>
            <a:chOff x="368856" y="6392632"/>
            <a:chExt cx="3221625" cy="396000"/>
          </a:xfrm>
        </p:grpSpPr>
        <p:sp>
          <p:nvSpPr>
            <p:cNvPr id="9" name="TextBox 8">
              <a:extLst>
                <a:ext uri="{FF2B5EF4-FFF2-40B4-BE49-F238E27FC236}">
                  <a16:creationId xmlns:a16="http://schemas.microsoft.com/office/drawing/2014/main" id="{87DE1921-852C-4176-8BC6-F21ADEB16E46}"/>
                </a:ext>
              </a:extLst>
            </p:cNvPr>
            <p:cNvSpPr txBox="1"/>
            <p:nvPr/>
          </p:nvSpPr>
          <p:spPr>
            <a:xfrm>
              <a:off x="656888" y="6458829"/>
              <a:ext cx="2933593" cy="276999"/>
            </a:xfrm>
            <a:prstGeom prst="rect">
              <a:avLst/>
            </a:prstGeom>
            <a:noFill/>
            <a:ln>
              <a:noFill/>
            </a:ln>
            <a:effectLst/>
            <a:scene3d>
              <a:camera prst="orthographicFront" fov="0">
                <a:rot lat="0" lon="0" rev="0"/>
              </a:camera>
              <a:lightRig rig="glow" dir="t">
                <a:rot lat="0" lon="0" rev="4800000"/>
              </a:lightRig>
            </a:scene3d>
            <a:sp3d prstMaterial="powder">
              <a:contourClr>
                <a:schemeClr val="dk1"/>
              </a:contourClr>
            </a:sp3d>
          </p:spPr>
          <p:style>
            <a:lnRef idx="0">
              <a:schemeClr val="dk1"/>
            </a:lnRef>
            <a:fillRef idx="3">
              <a:schemeClr val="dk1"/>
            </a:fillRef>
            <a:effectRef idx="3">
              <a:schemeClr val="dk1"/>
            </a:effectRef>
            <a:fontRef idx="minor">
              <a:schemeClr val="lt1"/>
            </a:fontRef>
          </p:style>
          <p:txBody>
            <a:bodyPr>
              <a:spAutoFit/>
            </a:bodyPr>
            <a:lstStyle/>
            <a:p>
              <a:pPr eaLnBrk="1" fontAlgn="auto" hangingPunct="1">
                <a:spcBef>
                  <a:spcPts val="0"/>
                </a:spcBef>
                <a:spcAft>
                  <a:spcPts val="0"/>
                </a:spcAft>
                <a:defRPr/>
              </a:pPr>
              <a:r>
                <a:rPr lang="en-US" altLang="ko-KR" sz="1200" b="1" i="1" dirty="0">
                  <a:solidFill>
                    <a:srgbClr val="FF6600"/>
                  </a:solidFill>
                  <a:latin typeface="Coronet" pitchFamily="66" charset="0"/>
                  <a:ea typeface="HY그래픽B" pitchFamily="18" charset="-127"/>
                  <a:cs typeface="Times New Roman" pitchFamily="18" charset="0"/>
                </a:rPr>
                <a:t> Jeonbuk National University</a:t>
              </a:r>
            </a:p>
          </p:txBody>
        </p:sp>
        <p:pic>
          <p:nvPicPr>
            <p:cNvPr id="10" name="Picture 3" descr="C:\Users\default.default-PC\Desktop\jmh\Procom\학교로고.png">
              <a:extLst>
                <a:ext uri="{FF2B5EF4-FFF2-40B4-BE49-F238E27FC236}">
                  <a16:creationId xmlns:a16="http://schemas.microsoft.com/office/drawing/2014/main" id="{4C124095-6210-4BC5-BA76-26425F1DC11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68856" y="6392632"/>
              <a:ext cx="396000" cy="39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407724049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60.png"/><Relationship Id="rId13" Type="http://schemas.openxmlformats.org/officeDocument/2006/relationships/image" Target="../media/image65.png"/><Relationship Id="rId18" Type="http://schemas.openxmlformats.org/officeDocument/2006/relationships/image" Target="../media/image70.png"/><Relationship Id="rId3" Type="http://schemas.openxmlformats.org/officeDocument/2006/relationships/image" Target="../media/image33.png"/><Relationship Id="rId7" Type="http://schemas.openxmlformats.org/officeDocument/2006/relationships/image" Target="../media/image59.png"/><Relationship Id="rId12" Type="http://schemas.openxmlformats.org/officeDocument/2006/relationships/image" Target="../media/image64.png"/><Relationship Id="rId17" Type="http://schemas.openxmlformats.org/officeDocument/2006/relationships/image" Target="../media/image69.png"/><Relationship Id="rId2" Type="http://schemas.openxmlformats.org/officeDocument/2006/relationships/notesSlide" Target="../notesSlides/notesSlide6.xml"/><Relationship Id="rId16" Type="http://schemas.openxmlformats.org/officeDocument/2006/relationships/image" Target="../media/image68.png"/><Relationship Id="rId1" Type="http://schemas.openxmlformats.org/officeDocument/2006/relationships/slideLayout" Target="../slideLayouts/slideLayout2.xml"/><Relationship Id="rId6" Type="http://schemas.openxmlformats.org/officeDocument/2006/relationships/image" Target="../media/image58.png"/><Relationship Id="rId11" Type="http://schemas.openxmlformats.org/officeDocument/2006/relationships/image" Target="../media/image63.png"/><Relationship Id="rId5" Type="http://schemas.openxmlformats.org/officeDocument/2006/relationships/image" Target="../media/image57.png"/><Relationship Id="rId15" Type="http://schemas.openxmlformats.org/officeDocument/2006/relationships/image" Target="../media/image67.png"/><Relationship Id="rId10" Type="http://schemas.openxmlformats.org/officeDocument/2006/relationships/image" Target="../media/image62.png"/><Relationship Id="rId4" Type="http://schemas.openxmlformats.org/officeDocument/2006/relationships/image" Target="../media/image35.png"/><Relationship Id="rId9" Type="http://schemas.openxmlformats.org/officeDocument/2006/relationships/image" Target="../media/image61.png"/><Relationship Id="rId14" Type="http://schemas.openxmlformats.org/officeDocument/2006/relationships/image" Target="../media/image66.png"/></Relationships>
</file>

<file path=ppt/slides/_rels/slide11.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6.png"/><Relationship Id="rId3" Type="http://schemas.openxmlformats.org/officeDocument/2006/relationships/image" Target="../media/image16.png"/><Relationship Id="rId7" Type="http://schemas.openxmlformats.org/officeDocument/2006/relationships/image" Target="../media/image20.png"/><Relationship Id="rId12"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18.png"/><Relationship Id="rId10"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22.png"/><Relationship Id="rId14" Type="http://schemas.openxmlformats.org/officeDocument/2006/relationships/image" Target="../media/image2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 Id="rId9" Type="http://schemas.openxmlformats.org/officeDocument/2006/relationships/image" Target="../media/image36.png"/></Relationships>
</file>

<file path=ppt/slides/_rels/slide14.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37.png"/><Relationship Id="rId7" Type="http://schemas.openxmlformats.org/officeDocument/2006/relationships/image" Target="../media/image46.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39.png"/><Relationship Id="rId4" Type="http://schemas.openxmlformats.org/officeDocument/2006/relationships/image" Target="../media/image38.png"/></Relationships>
</file>

<file path=ppt/slides/_rels/slide15.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340.png"/><Relationship Id="rId7" Type="http://schemas.openxmlformats.org/officeDocument/2006/relationships/image" Target="../media/image48.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390.png"/><Relationship Id="rId5" Type="http://schemas.openxmlformats.org/officeDocument/2006/relationships/image" Target="../media/image380.png"/><Relationship Id="rId4" Type="http://schemas.openxmlformats.org/officeDocument/2006/relationships/image" Target="../media/image370.png"/><Relationship Id="rId9" Type="http://schemas.openxmlformats.org/officeDocument/2006/relationships/image" Target="../media/image50.png"/></Relationships>
</file>

<file path=ppt/slides/_rels/slide16.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340.png"/><Relationship Id="rId7" Type="http://schemas.openxmlformats.org/officeDocument/2006/relationships/image" Target="../media/image51.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390.png"/><Relationship Id="rId5" Type="http://schemas.openxmlformats.org/officeDocument/2006/relationships/image" Target="../media/image380.png"/><Relationship Id="rId4" Type="http://schemas.openxmlformats.org/officeDocument/2006/relationships/image" Target="../media/image370.png"/><Relationship Id="rId9" Type="http://schemas.openxmlformats.org/officeDocument/2006/relationships/image" Target="../media/image53.png"/></Relationships>
</file>

<file path=ppt/slides/_rels/slide17.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340.png"/><Relationship Id="rId7" Type="http://schemas.openxmlformats.org/officeDocument/2006/relationships/image" Target="../media/image54.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390.png"/><Relationship Id="rId5" Type="http://schemas.openxmlformats.org/officeDocument/2006/relationships/image" Target="../media/image380.png"/><Relationship Id="rId4" Type="http://schemas.openxmlformats.org/officeDocument/2006/relationships/image" Target="../media/image370.png"/><Relationship Id="rId9" Type="http://schemas.openxmlformats.org/officeDocument/2006/relationships/image" Target="../media/image56.png"/></Relationships>
</file>

<file path=ppt/slides/_rels/slide18.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3400.png"/><Relationship Id="rId7" Type="http://schemas.openxmlformats.org/officeDocument/2006/relationships/image" Target="../media/image71.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3900.png"/><Relationship Id="rId5" Type="http://schemas.openxmlformats.org/officeDocument/2006/relationships/image" Target="../media/image3800.png"/><Relationship Id="rId10" Type="http://schemas.openxmlformats.org/officeDocument/2006/relationships/image" Target="../media/image74.png"/><Relationship Id="rId4" Type="http://schemas.openxmlformats.org/officeDocument/2006/relationships/image" Target="../media/image3700.png"/><Relationship Id="rId9" Type="http://schemas.openxmlformats.org/officeDocument/2006/relationships/image" Target="../media/image73.png"/></Relationships>
</file>

<file path=ppt/slides/_rels/slide19.xml.rels><?xml version="1.0" encoding="UTF-8" standalone="yes"?>
<Relationships xmlns="http://schemas.openxmlformats.org/package/2006/relationships"><Relationship Id="rId8" Type="http://schemas.openxmlformats.org/officeDocument/2006/relationships/image" Target="../media/image380.png"/><Relationship Id="rId3" Type="http://schemas.openxmlformats.org/officeDocument/2006/relationships/image" Target="../media/image75.png"/><Relationship Id="rId7" Type="http://schemas.openxmlformats.org/officeDocument/2006/relationships/image" Target="../media/image370.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340.png"/><Relationship Id="rId5" Type="http://schemas.openxmlformats.org/officeDocument/2006/relationships/image" Target="../media/image77.png"/><Relationship Id="rId10" Type="http://schemas.openxmlformats.org/officeDocument/2006/relationships/image" Target="../media/image78.png"/><Relationship Id="rId4" Type="http://schemas.openxmlformats.org/officeDocument/2006/relationships/image" Target="../media/image76.png"/><Relationship Id="rId9" Type="http://schemas.openxmlformats.org/officeDocument/2006/relationships/image" Target="../media/image390.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81.png"/><Relationship Id="rId4" Type="http://schemas.openxmlformats.org/officeDocument/2006/relationships/image" Target="../media/image80.png"/></Relationships>
</file>

<file path=ppt/slides/_rels/slide22.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image" Target="../media/image82.png"/><Relationship Id="rId7" Type="http://schemas.openxmlformats.org/officeDocument/2006/relationships/image" Target="../media/image86.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png"/><Relationship Id="rId9" Type="http://schemas.openxmlformats.org/officeDocument/2006/relationships/image" Target="../media/image88.png"/></Relationships>
</file>

<file path=ppt/slides/_rels/slide23.xml.rels><?xml version="1.0" encoding="UTF-8" standalone="yes"?>
<Relationships xmlns="http://schemas.openxmlformats.org/package/2006/relationships"><Relationship Id="rId3" Type="http://schemas.openxmlformats.org/officeDocument/2006/relationships/oleObject" Target="../embeddings/oleObject1.bin"/><Relationship Id="rId7" Type="http://schemas.openxmlformats.org/officeDocument/2006/relationships/image" Target="../media/image92.png"/><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wmf"/></Relationships>
</file>

<file path=ppt/slides/_rels/slide24.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93.png"/><Relationship Id="rId4" Type="http://schemas.openxmlformats.org/officeDocument/2006/relationships/image" Target="../media/image89.wmf"/></Relationships>
</file>

<file path=ppt/slides/_rels/slide25.xml.rels><?xml version="1.0" encoding="UTF-8" standalone="yes"?>
<Relationships xmlns="http://schemas.openxmlformats.org/package/2006/relationships"><Relationship Id="rId8" Type="http://schemas.openxmlformats.org/officeDocument/2006/relationships/image" Target="../media/image100.png"/><Relationship Id="rId3" Type="http://schemas.openxmlformats.org/officeDocument/2006/relationships/image" Target="../media/image95.png"/><Relationship Id="rId7" Type="http://schemas.openxmlformats.org/officeDocument/2006/relationships/image" Target="../media/image99.png"/><Relationship Id="rId2" Type="http://schemas.openxmlformats.org/officeDocument/2006/relationships/image" Target="../media/image94.png"/><Relationship Id="rId1" Type="http://schemas.openxmlformats.org/officeDocument/2006/relationships/slideLayout" Target="../slideLayouts/slideLayout2.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9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image" Target="../media/image103.wmf"/><Relationship Id="rId3" Type="http://schemas.openxmlformats.org/officeDocument/2006/relationships/oleObject" Target="../embeddings/oleObject3.bin"/><Relationship Id="rId7"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102.wmf"/><Relationship Id="rId5" Type="http://schemas.openxmlformats.org/officeDocument/2006/relationships/oleObject" Target="../embeddings/oleObject4.bin"/><Relationship Id="rId4" Type="http://schemas.openxmlformats.org/officeDocument/2006/relationships/image" Target="../media/image101.wmf"/></Relationships>
</file>

<file path=ppt/slides/_rels/slide28.xml.rels><?xml version="1.0" encoding="UTF-8" standalone="yes"?>
<Relationships xmlns="http://schemas.openxmlformats.org/package/2006/relationships"><Relationship Id="rId8" Type="http://schemas.openxmlformats.org/officeDocument/2006/relationships/image" Target="../media/image101.wmf"/><Relationship Id="rId13" Type="http://schemas.openxmlformats.org/officeDocument/2006/relationships/oleObject" Target="../embeddings/oleObject11.bin"/><Relationship Id="rId18" Type="http://schemas.openxmlformats.org/officeDocument/2006/relationships/image" Target="../media/image109.wmf"/><Relationship Id="rId26" Type="http://schemas.openxmlformats.org/officeDocument/2006/relationships/image" Target="../media/image113.wmf"/><Relationship Id="rId3" Type="http://schemas.openxmlformats.org/officeDocument/2006/relationships/oleObject" Target="../embeddings/oleObject6.bin"/><Relationship Id="rId21" Type="http://schemas.openxmlformats.org/officeDocument/2006/relationships/oleObject" Target="../embeddings/oleObject15.bin"/><Relationship Id="rId7" Type="http://schemas.openxmlformats.org/officeDocument/2006/relationships/oleObject" Target="../embeddings/oleObject8.bin"/><Relationship Id="rId12" Type="http://schemas.openxmlformats.org/officeDocument/2006/relationships/image" Target="../media/image106.wmf"/><Relationship Id="rId17" Type="http://schemas.openxmlformats.org/officeDocument/2006/relationships/oleObject" Target="../embeddings/oleObject13.bin"/><Relationship Id="rId25" Type="http://schemas.openxmlformats.org/officeDocument/2006/relationships/oleObject" Target="../embeddings/oleObject17.bin"/><Relationship Id="rId2" Type="http://schemas.openxmlformats.org/officeDocument/2006/relationships/slideLayout" Target="../slideLayouts/slideLayout2.xml"/><Relationship Id="rId16" Type="http://schemas.openxmlformats.org/officeDocument/2006/relationships/image" Target="../media/image108.wmf"/><Relationship Id="rId20" Type="http://schemas.openxmlformats.org/officeDocument/2006/relationships/image" Target="../media/image110.wmf"/><Relationship Id="rId1" Type="http://schemas.openxmlformats.org/officeDocument/2006/relationships/vmlDrawing" Target="../drawings/vmlDrawing4.vml"/><Relationship Id="rId6" Type="http://schemas.openxmlformats.org/officeDocument/2006/relationships/image" Target="../media/image104.wmf"/><Relationship Id="rId11" Type="http://schemas.openxmlformats.org/officeDocument/2006/relationships/oleObject" Target="../embeddings/oleObject10.bin"/><Relationship Id="rId24" Type="http://schemas.openxmlformats.org/officeDocument/2006/relationships/image" Target="../media/image112.wmf"/><Relationship Id="rId5" Type="http://schemas.openxmlformats.org/officeDocument/2006/relationships/oleObject" Target="../embeddings/oleObject7.bin"/><Relationship Id="rId15" Type="http://schemas.openxmlformats.org/officeDocument/2006/relationships/oleObject" Target="../embeddings/oleObject12.bin"/><Relationship Id="rId23" Type="http://schemas.openxmlformats.org/officeDocument/2006/relationships/oleObject" Target="../embeddings/oleObject16.bin"/><Relationship Id="rId10" Type="http://schemas.openxmlformats.org/officeDocument/2006/relationships/image" Target="../media/image105.wmf"/><Relationship Id="rId19" Type="http://schemas.openxmlformats.org/officeDocument/2006/relationships/oleObject" Target="../embeddings/oleObject14.bin"/><Relationship Id="rId4" Type="http://schemas.openxmlformats.org/officeDocument/2006/relationships/image" Target="../media/image89.wmf"/><Relationship Id="rId9" Type="http://schemas.openxmlformats.org/officeDocument/2006/relationships/oleObject" Target="../embeddings/oleObject9.bin"/><Relationship Id="rId14" Type="http://schemas.openxmlformats.org/officeDocument/2006/relationships/image" Target="../media/image107.wmf"/><Relationship Id="rId22" Type="http://schemas.openxmlformats.org/officeDocument/2006/relationships/image" Target="../media/image111.wm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117.png"/><Relationship Id="rId5" Type="http://schemas.openxmlformats.org/officeDocument/2006/relationships/image" Target="../media/image116.png"/><Relationship Id="rId4" Type="http://schemas.openxmlformats.org/officeDocument/2006/relationships/image" Target="../media/image115.png"/></Relationships>
</file>

<file path=ppt/slides/_rels/slide31.xml.rels><?xml version="1.0" encoding="UTF-8" standalone="yes"?>
<Relationships xmlns="http://schemas.openxmlformats.org/package/2006/relationships"><Relationship Id="rId8" Type="http://schemas.openxmlformats.org/officeDocument/2006/relationships/image" Target="../media/image123.png"/><Relationship Id="rId3" Type="http://schemas.openxmlformats.org/officeDocument/2006/relationships/image" Target="../media/image118.png"/><Relationship Id="rId7" Type="http://schemas.openxmlformats.org/officeDocument/2006/relationships/image" Target="../media/image122.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121.png"/><Relationship Id="rId5" Type="http://schemas.openxmlformats.org/officeDocument/2006/relationships/image" Target="../media/image120.png"/><Relationship Id="rId10" Type="http://schemas.openxmlformats.org/officeDocument/2006/relationships/image" Target="../media/image125.png"/><Relationship Id="rId4" Type="http://schemas.openxmlformats.org/officeDocument/2006/relationships/image" Target="../media/image119.png"/><Relationship Id="rId9" Type="http://schemas.openxmlformats.org/officeDocument/2006/relationships/image" Target="../media/image124.png"/></Relationships>
</file>

<file path=ppt/slides/_rels/slide32.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129.png"/><Relationship Id="rId5" Type="http://schemas.openxmlformats.org/officeDocument/2006/relationships/image" Target="../media/image128.png"/><Relationship Id="rId4" Type="http://schemas.openxmlformats.org/officeDocument/2006/relationships/image" Target="../media/image127.png"/></Relationships>
</file>

<file path=ppt/slides/_rels/slide33.xml.rels><?xml version="1.0" encoding="UTF-8" standalone="yes"?>
<Relationships xmlns="http://schemas.openxmlformats.org/package/2006/relationships"><Relationship Id="rId8" Type="http://schemas.openxmlformats.org/officeDocument/2006/relationships/image" Target="../media/image134.png"/><Relationship Id="rId3" Type="http://schemas.openxmlformats.org/officeDocument/2006/relationships/image" Target="../media/image130.png"/><Relationship Id="rId7" Type="http://schemas.openxmlformats.org/officeDocument/2006/relationships/image" Target="../media/image133.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132.png"/><Relationship Id="rId5" Type="http://schemas.openxmlformats.org/officeDocument/2006/relationships/image" Target="../media/image128.png"/><Relationship Id="rId4" Type="http://schemas.openxmlformats.org/officeDocument/2006/relationships/image" Target="../media/image131.png"/><Relationship Id="rId9" Type="http://schemas.openxmlformats.org/officeDocument/2006/relationships/image" Target="../media/image135.png"/></Relationships>
</file>

<file path=ppt/slides/_rels/slide34.xml.rels><?xml version="1.0" encoding="UTF-8" standalone="yes"?>
<Relationships xmlns="http://schemas.openxmlformats.org/package/2006/relationships"><Relationship Id="rId8" Type="http://schemas.openxmlformats.org/officeDocument/2006/relationships/image" Target="../media/image141.png"/><Relationship Id="rId3" Type="http://schemas.openxmlformats.org/officeDocument/2006/relationships/image" Target="../media/image136.png"/><Relationship Id="rId7" Type="http://schemas.openxmlformats.org/officeDocument/2006/relationships/image" Target="../media/image140.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139.png"/><Relationship Id="rId11" Type="http://schemas.openxmlformats.org/officeDocument/2006/relationships/image" Target="../media/image144.png"/><Relationship Id="rId5" Type="http://schemas.openxmlformats.org/officeDocument/2006/relationships/image" Target="../media/image138.png"/><Relationship Id="rId10" Type="http://schemas.openxmlformats.org/officeDocument/2006/relationships/image" Target="../media/image143.png"/><Relationship Id="rId4" Type="http://schemas.openxmlformats.org/officeDocument/2006/relationships/image" Target="../media/image137.png"/><Relationship Id="rId9" Type="http://schemas.openxmlformats.org/officeDocument/2006/relationships/image" Target="../media/image14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46.png"/><Relationship Id="rId5" Type="http://schemas.openxmlformats.org/officeDocument/2006/relationships/image" Target="../media/image145.gif"/><Relationship Id="rId4" Type="http://schemas.openxmlformats.org/officeDocument/2006/relationships/notesSlide" Target="../notesSlides/notesSlide22.xml"/></Relationships>
</file>

<file path=ppt/slides/_rels/slide37.xml.rels><?xml version="1.0" encoding="UTF-8" standalone="yes"?>
<Relationships xmlns="http://schemas.openxmlformats.org/package/2006/relationships"><Relationship Id="rId8" Type="http://schemas.openxmlformats.org/officeDocument/2006/relationships/image" Target="NULL"/><Relationship Id="rId13" Type="http://schemas.openxmlformats.org/officeDocument/2006/relationships/image" Target="NULL"/><Relationship Id="rId3" Type="http://schemas.openxmlformats.org/officeDocument/2006/relationships/image" Target="../media/image8.png"/><Relationship Id="rId7" Type="http://schemas.openxmlformats.org/officeDocument/2006/relationships/image" Target="NULL"/><Relationship Id="rId12" Type="http://schemas.openxmlformats.org/officeDocument/2006/relationships/image" Target="NULL"/><Relationship Id="rId17" Type="http://schemas.openxmlformats.org/officeDocument/2006/relationships/image" Target="../media/image13.png"/><Relationship Id="rId2" Type="http://schemas.openxmlformats.org/officeDocument/2006/relationships/notesSlide" Target="../notesSlides/notesSlide23.xml"/><Relationship Id="rId16"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NULL"/><Relationship Id="rId11" Type="http://schemas.openxmlformats.org/officeDocument/2006/relationships/image" Target="NULL"/><Relationship Id="rId5" Type="http://schemas.openxmlformats.org/officeDocument/2006/relationships/image" Target="NULL"/><Relationship Id="rId15" Type="http://schemas.openxmlformats.org/officeDocument/2006/relationships/image" Target="../media/image11.png"/><Relationship Id="rId10" Type="http://schemas.openxmlformats.org/officeDocument/2006/relationships/image" Target="NULL"/><Relationship Id="rId4" Type="http://schemas.openxmlformats.org/officeDocument/2006/relationships/image" Target="../media/image9.png"/><Relationship Id="rId9" Type="http://schemas.openxmlformats.org/officeDocument/2006/relationships/image" Target="../media/image10.png"/><Relationship Id="rId14" Type="http://schemas.openxmlformats.org/officeDocument/2006/relationships/image" Target="NULL"/></Relationships>
</file>

<file path=ppt/slides/_rels/slide38.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147.png"/><Relationship Id="rId4" Type="http://schemas.openxmlformats.org/officeDocument/2006/relationships/image" Target="../media/image145.gi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8" Type="http://schemas.openxmlformats.org/officeDocument/2006/relationships/image" Target="NULL"/><Relationship Id="rId13" Type="http://schemas.openxmlformats.org/officeDocument/2006/relationships/image" Target="NULL"/><Relationship Id="rId3" Type="http://schemas.openxmlformats.org/officeDocument/2006/relationships/image" Target="../media/image8.png"/><Relationship Id="rId7" Type="http://schemas.openxmlformats.org/officeDocument/2006/relationships/image" Target="NULL"/><Relationship Id="rId12" Type="http://schemas.openxmlformats.org/officeDocument/2006/relationships/image" Target="NULL"/><Relationship Id="rId17" Type="http://schemas.openxmlformats.org/officeDocument/2006/relationships/image" Target="../media/image13.png"/><Relationship Id="rId2" Type="http://schemas.openxmlformats.org/officeDocument/2006/relationships/notesSlide" Target="../notesSlides/notesSlide3.xml"/><Relationship Id="rId16"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NULL"/><Relationship Id="rId11" Type="http://schemas.openxmlformats.org/officeDocument/2006/relationships/image" Target="NULL"/><Relationship Id="rId5" Type="http://schemas.openxmlformats.org/officeDocument/2006/relationships/image" Target="NULL"/><Relationship Id="rId15" Type="http://schemas.openxmlformats.org/officeDocument/2006/relationships/image" Target="../media/image11.png"/><Relationship Id="rId10" Type="http://schemas.openxmlformats.org/officeDocument/2006/relationships/image" Target="NULL"/><Relationship Id="rId4" Type="http://schemas.openxmlformats.org/officeDocument/2006/relationships/image" Target="../media/image9.png"/><Relationship Id="rId9" Type="http://schemas.openxmlformats.org/officeDocument/2006/relationships/image" Target="../media/image10.png"/><Relationship Id="rId14" Type="http://schemas.openxmlformats.org/officeDocument/2006/relationships/image" Target="NUL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35.png"/></Relationships>
</file>

<file path=ppt/slides/_rels/slide9.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10" Type="http://schemas.openxmlformats.org/officeDocument/2006/relationships/image" Target="../media/image15.png"/><Relationship Id="rId4" Type="http://schemas.openxmlformats.org/officeDocument/2006/relationships/image" Target="../media/image41.png"/><Relationship Id="rId9" Type="http://schemas.openxmlformats.org/officeDocument/2006/relationships/image" Target="../media/image3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4B93D8-7728-B962-096C-78815735A55D}"/>
              </a:ext>
            </a:extLst>
          </p:cNvPr>
          <p:cNvSpPr>
            <a:spLocks noGrp="1"/>
          </p:cNvSpPr>
          <p:nvPr>
            <p:ph type="ctrTitle"/>
          </p:nvPr>
        </p:nvSpPr>
        <p:spPr>
          <a:xfrm>
            <a:off x="1524000" y="971549"/>
            <a:ext cx="9144000" cy="1690506"/>
          </a:xfrm>
        </p:spPr>
        <p:txBody>
          <a:bodyPr>
            <a:normAutofit/>
          </a:bodyPr>
          <a:lstStyle/>
          <a:p>
            <a:r>
              <a:rPr lang="en-US" sz="4800" dirty="0">
                <a:latin typeface="Times New Roman" panose="02020603050405020304" pitchFamily="18" charset="0"/>
                <a:cs typeface="Times New Roman" panose="02020603050405020304" pitchFamily="18" charset="0"/>
              </a:rPr>
              <a:t>Aerothermochemistry and Combustion</a:t>
            </a:r>
            <a:endParaRPr lang="en-IN" sz="4800" dirty="0">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15143A47-89D5-43AA-256C-435E2DF59441}"/>
              </a:ext>
            </a:extLst>
          </p:cNvPr>
          <p:cNvSpPr>
            <a:spLocks noGrp="1"/>
          </p:cNvSpPr>
          <p:nvPr>
            <p:ph type="subTitle" idx="1"/>
          </p:nvPr>
        </p:nvSpPr>
        <p:spPr>
          <a:xfrm>
            <a:off x="1752600" y="3387511"/>
            <a:ext cx="8472055" cy="1073075"/>
          </a:xfrm>
        </p:spPr>
        <p:txBody>
          <a:bodyPr>
            <a:normAutofit/>
          </a:bodyPr>
          <a:lstStyle/>
          <a:p>
            <a:r>
              <a:rPr lang="en-US" altLang="ko-KR" sz="3200" dirty="0">
                <a:latin typeface="Times New Roman" panose="02020603050405020304" pitchFamily="18" charset="0"/>
                <a:cs typeface="Times New Roman" panose="02020603050405020304" pitchFamily="18" charset="0"/>
              </a:rPr>
              <a:t>DAY 6</a:t>
            </a:r>
            <a:endParaRPr lang="en-IN" sz="3200" dirty="0">
              <a:latin typeface="Times New Roman" panose="02020603050405020304" pitchFamily="18" charset="0"/>
              <a:cs typeface="Times New Roman" panose="02020603050405020304" pitchFamily="18" charset="0"/>
            </a:endParaRPr>
          </a:p>
        </p:txBody>
      </p:sp>
      <p:sp>
        <p:nvSpPr>
          <p:cNvPr id="4" name="Subtitle 2">
            <a:extLst>
              <a:ext uri="{FF2B5EF4-FFF2-40B4-BE49-F238E27FC236}">
                <a16:creationId xmlns:a16="http://schemas.microsoft.com/office/drawing/2014/main" id="{ACA597D0-3FD8-4FD8-AB3F-945A94DEC37C}"/>
              </a:ext>
            </a:extLst>
          </p:cNvPr>
          <p:cNvSpPr txBox="1">
            <a:spLocks/>
          </p:cNvSpPr>
          <p:nvPr/>
        </p:nvSpPr>
        <p:spPr>
          <a:xfrm>
            <a:off x="9002278" y="4589393"/>
            <a:ext cx="2371725" cy="1229516"/>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en-US" altLang="ko-KR" sz="2800" i="1" dirty="0">
                <a:latin typeface="Times New Roman" panose="02020603050405020304" pitchFamily="18" charset="0"/>
                <a:cs typeface="Times New Roman" panose="02020603050405020304" pitchFamily="18" charset="0"/>
              </a:rPr>
              <a:t>Kumaresh</a:t>
            </a:r>
          </a:p>
          <a:p>
            <a:pPr algn="r"/>
            <a:r>
              <a:rPr lang="en-US" sz="2800" i="1" dirty="0">
                <a:latin typeface="Times New Roman" panose="02020603050405020304" pitchFamily="18" charset="0"/>
                <a:cs typeface="Times New Roman" panose="02020603050405020304" pitchFamily="18" charset="0"/>
              </a:rPr>
              <a:t>2024/03/15</a:t>
            </a:r>
            <a:endParaRPr lang="en-IN" sz="2800" i="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220136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제목 1">
            <a:extLst>
              <a:ext uri="{FF2B5EF4-FFF2-40B4-BE49-F238E27FC236}">
                <a16:creationId xmlns:a16="http://schemas.microsoft.com/office/drawing/2014/main" id="{32305893-3829-4C12-A213-81B36D100022}"/>
              </a:ext>
            </a:extLst>
          </p:cNvPr>
          <p:cNvSpPr txBox="1">
            <a:spLocks noChangeArrowheads="1"/>
          </p:cNvSpPr>
          <p:nvPr/>
        </p:nvSpPr>
        <p:spPr>
          <a:xfrm>
            <a:off x="838200" y="365125"/>
            <a:ext cx="10515600" cy="755650"/>
          </a:xfrm>
          <a:prstGeom prst="rect">
            <a:avLst/>
          </a:prstGeom>
        </p:spPr>
        <p:txBody>
          <a:bodyPr anchor="b">
            <a:normAutofit/>
          </a:bodyPr>
          <a:lstStyle>
            <a:lvl1pPr marL="0" algn="l" rtl="0" fontAlgn="base" latinLnBrk="1">
              <a:lnSpc>
                <a:spcPct val="85000"/>
              </a:lnSpc>
              <a:spcBef>
                <a:spcPct val="0"/>
              </a:spcBef>
              <a:spcAft>
                <a:spcPct val="0"/>
              </a:spcAft>
              <a:defRPr sz="4800" kern="1200" spc="-50">
                <a:solidFill>
                  <a:srgbClr val="404040"/>
                </a:solidFill>
                <a:latin typeface="+mj-lt"/>
                <a:ea typeface="+mj-ea"/>
                <a:cs typeface="+mj-cs"/>
              </a:defRPr>
            </a:lvl1pPr>
            <a:lvl2pPr algn="l" rtl="0" fontAlgn="base" latinLnBrk="1">
              <a:lnSpc>
                <a:spcPct val="85000"/>
              </a:lnSpc>
              <a:spcBef>
                <a:spcPct val="0"/>
              </a:spcBef>
              <a:spcAft>
                <a:spcPct val="0"/>
              </a:spcAft>
              <a:defRPr sz="4800">
                <a:solidFill>
                  <a:srgbClr val="404040"/>
                </a:solidFill>
                <a:latin typeface="Calibri Light" panose="020F0302020204030204" pitchFamily="34" charset="0"/>
              </a:defRPr>
            </a:lvl2pPr>
            <a:lvl3pPr algn="l" rtl="0" fontAlgn="base" latinLnBrk="1">
              <a:lnSpc>
                <a:spcPct val="85000"/>
              </a:lnSpc>
              <a:spcBef>
                <a:spcPct val="0"/>
              </a:spcBef>
              <a:spcAft>
                <a:spcPct val="0"/>
              </a:spcAft>
              <a:defRPr sz="4800">
                <a:solidFill>
                  <a:srgbClr val="404040"/>
                </a:solidFill>
                <a:latin typeface="Calibri Light" panose="020F0302020204030204" pitchFamily="34" charset="0"/>
              </a:defRPr>
            </a:lvl3pPr>
            <a:lvl4pPr algn="l" rtl="0" fontAlgn="base" latinLnBrk="1">
              <a:lnSpc>
                <a:spcPct val="85000"/>
              </a:lnSpc>
              <a:spcBef>
                <a:spcPct val="0"/>
              </a:spcBef>
              <a:spcAft>
                <a:spcPct val="0"/>
              </a:spcAft>
              <a:defRPr sz="4800">
                <a:solidFill>
                  <a:srgbClr val="404040"/>
                </a:solidFill>
                <a:latin typeface="Calibri Light" panose="020F0302020204030204" pitchFamily="34" charset="0"/>
              </a:defRPr>
            </a:lvl4pPr>
            <a:lvl5pPr algn="l" rtl="0" fontAlgn="base" latinLnBrk="1">
              <a:lnSpc>
                <a:spcPct val="85000"/>
              </a:lnSpc>
              <a:spcBef>
                <a:spcPct val="0"/>
              </a:spcBef>
              <a:spcAft>
                <a:spcPct val="0"/>
              </a:spcAft>
              <a:defRPr sz="4800">
                <a:solidFill>
                  <a:srgbClr val="404040"/>
                </a:solidFill>
                <a:latin typeface="Calibri Light" panose="020F0302020204030204" pitchFamily="34" charset="0"/>
              </a:defRPr>
            </a:lvl5pPr>
            <a:lvl6pPr marL="457200" algn="l" rtl="0" fontAlgn="base" latinLnBrk="1">
              <a:lnSpc>
                <a:spcPct val="85000"/>
              </a:lnSpc>
              <a:spcBef>
                <a:spcPct val="0"/>
              </a:spcBef>
              <a:spcAft>
                <a:spcPct val="0"/>
              </a:spcAft>
              <a:defRPr sz="4800">
                <a:solidFill>
                  <a:srgbClr val="404040"/>
                </a:solidFill>
                <a:latin typeface="Calibri Light" panose="020F0302020204030204" pitchFamily="34" charset="0"/>
              </a:defRPr>
            </a:lvl6pPr>
            <a:lvl7pPr marL="914400" algn="l" rtl="0" fontAlgn="base" latinLnBrk="1">
              <a:lnSpc>
                <a:spcPct val="85000"/>
              </a:lnSpc>
              <a:spcBef>
                <a:spcPct val="0"/>
              </a:spcBef>
              <a:spcAft>
                <a:spcPct val="0"/>
              </a:spcAft>
              <a:defRPr sz="4800">
                <a:solidFill>
                  <a:srgbClr val="404040"/>
                </a:solidFill>
                <a:latin typeface="Calibri Light" panose="020F0302020204030204" pitchFamily="34" charset="0"/>
              </a:defRPr>
            </a:lvl7pPr>
            <a:lvl8pPr marL="1371600" algn="l" rtl="0" fontAlgn="base" latinLnBrk="1">
              <a:lnSpc>
                <a:spcPct val="85000"/>
              </a:lnSpc>
              <a:spcBef>
                <a:spcPct val="0"/>
              </a:spcBef>
              <a:spcAft>
                <a:spcPct val="0"/>
              </a:spcAft>
              <a:defRPr sz="4800">
                <a:solidFill>
                  <a:srgbClr val="404040"/>
                </a:solidFill>
                <a:latin typeface="Calibri Light" panose="020F0302020204030204" pitchFamily="34" charset="0"/>
              </a:defRPr>
            </a:lvl8pPr>
            <a:lvl9pPr marL="1828800" algn="l" rtl="0" fontAlgn="base" latinLnBrk="1">
              <a:lnSpc>
                <a:spcPct val="85000"/>
              </a:lnSpc>
              <a:spcBef>
                <a:spcPct val="0"/>
              </a:spcBef>
              <a:spcAft>
                <a:spcPct val="0"/>
              </a:spcAft>
              <a:defRPr sz="4800">
                <a:solidFill>
                  <a:srgbClr val="404040"/>
                </a:solidFill>
                <a:latin typeface="Calibri Light" panose="020F0302020204030204" pitchFamily="34" charset="0"/>
              </a:defRPr>
            </a:lvl9pPr>
          </a:lstStyle>
          <a:p>
            <a:pPr>
              <a:defRPr/>
            </a:pPr>
            <a:r>
              <a:rPr lang="en-US" altLang="ko-KR" sz="3200" dirty="0">
                <a:latin typeface="Times New Roman" panose="02020603050405020304" pitchFamily="18" charset="0"/>
                <a:cs typeface="Times New Roman" panose="02020603050405020304" pitchFamily="18" charset="0"/>
              </a:rPr>
              <a:t>Numerical discretization (Grid layout)</a:t>
            </a:r>
          </a:p>
        </p:txBody>
      </p:sp>
      <p:grpSp>
        <p:nvGrpSpPr>
          <p:cNvPr id="208" name="Group 207">
            <a:extLst>
              <a:ext uri="{FF2B5EF4-FFF2-40B4-BE49-F238E27FC236}">
                <a16:creationId xmlns:a16="http://schemas.microsoft.com/office/drawing/2014/main" id="{FF3CEE8B-7119-4233-9B0E-93220008377A}"/>
              </a:ext>
            </a:extLst>
          </p:cNvPr>
          <p:cNvGrpSpPr/>
          <p:nvPr/>
        </p:nvGrpSpPr>
        <p:grpSpPr>
          <a:xfrm>
            <a:off x="9476232" y="2304757"/>
            <a:ext cx="1769401" cy="1211580"/>
            <a:chOff x="9099023" y="2523744"/>
            <a:chExt cx="1769401" cy="1211580"/>
          </a:xfrm>
        </p:grpSpPr>
        <p:cxnSp>
          <p:nvCxnSpPr>
            <p:cNvPr id="209" name="Straight Arrow Connector 208">
              <a:extLst>
                <a:ext uri="{FF2B5EF4-FFF2-40B4-BE49-F238E27FC236}">
                  <a16:creationId xmlns:a16="http://schemas.microsoft.com/office/drawing/2014/main" id="{3C34A544-3957-4E8C-BED1-BCD5445AAC60}"/>
                </a:ext>
              </a:extLst>
            </p:cNvPr>
            <p:cNvCxnSpPr/>
            <p:nvPr/>
          </p:nvCxnSpPr>
          <p:spPr>
            <a:xfrm>
              <a:off x="9546336" y="3429000"/>
              <a:ext cx="1024128" cy="0"/>
            </a:xfrm>
            <a:prstGeom prst="straightConnector1">
              <a:avLst/>
            </a:prstGeom>
            <a:ln w="28575">
              <a:solidFill>
                <a:srgbClr val="0D19FF"/>
              </a:solidFill>
              <a:tailEnd type="triangle"/>
            </a:ln>
          </p:spPr>
          <p:style>
            <a:lnRef idx="1">
              <a:schemeClr val="accent1"/>
            </a:lnRef>
            <a:fillRef idx="0">
              <a:schemeClr val="accent1"/>
            </a:fillRef>
            <a:effectRef idx="0">
              <a:schemeClr val="accent1"/>
            </a:effectRef>
            <a:fontRef idx="minor">
              <a:schemeClr val="tx1"/>
            </a:fontRef>
          </p:style>
        </p:cxnSp>
        <p:cxnSp>
          <p:nvCxnSpPr>
            <p:cNvPr id="210" name="Straight Arrow Connector 209">
              <a:extLst>
                <a:ext uri="{FF2B5EF4-FFF2-40B4-BE49-F238E27FC236}">
                  <a16:creationId xmlns:a16="http://schemas.microsoft.com/office/drawing/2014/main" id="{211F9543-2B44-42EC-AB54-ED4DA574A737}"/>
                </a:ext>
              </a:extLst>
            </p:cNvPr>
            <p:cNvCxnSpPr>
              <a:cxnSpLocks/>
            </p:cNvCxnSpPr>
            <p:nvPr/>
          </p:nvCxnSpPr>
          <p:spPr>
            <a:xfrm flipV="1">
              <a:off x="9555480" y="2523744"/>
              <a:ext cx="0" cy="914400"/>
            </a:xfrm>
            <a:prstGeom prst="straightConnector1">
              <a:avLst/>
            </a:prstGeom>
            <a:ln w="28575">
              <a:solidFill>
                <a:srgbClr val="0D19FF"/>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1" name="TextBox 210">
                  <a:extLst>
                    <a:ext uri="{FF2B5EF4-FFF2-40B4-BE49-F238E27FC236}">
                      <a16:creationId xmlns:a16="http://schemas.microsoft.com/office/drawing/2014/main" id="{09A35908-A6A5-443C-85AD-6A3DFC2FF99B}"/>
                    </a:ext>
                  </a:extLst>
                </p:cNvPr>
                <p:cNvSpPr txBox="1"/>
                <p:nvPr/>
              </p:nvSpPr>
              <p:spPr>
                <a:xfrm>
                  <a:off x="10290791" y="3365992"/>
                  <a:ext cx="57763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rgbClr val="0D19FF"/>
                                </a:solidFill>
                                <a:latin typeface="Cambria Math" panose="02040503050406030204" pitchFamily="18" charset="0"/>
                              </a:rPr>
                            </m:ctrlPr>
                          </m:sSubPr>
                          <m:e>
                            <m:r>
                              <a:rPr lang="en-US" b="1" i="1">
                                <a:solidFill>
                                  <a:srgbClr val="0D19FF"/>
                                </a:solidFill>
                                <a:latin typeface="Cambria Math" panose="02040503050406030204" pitchFamily="18" charset="0"/>
                              </a:rPr>
                              <m:t>𝒆</m:t>
                            </m:r>
                          </m:e>
                          <m:sub>
                            <m:r>
                              <a:rPr lang="en-US" i="1">
                                <a:solidFill>
                                  <a:srgbClr val="0D19FF"/>
                                </a:solidFill>
                                <a:latin typeface="Cambria Math" panose="02040503050406030204" pitchFamily="18" charset="0"/>
                              </a:rPr>
                              <m:t>𝑥</m:t>
                            </m:r>
                          </m:sub>
                        </m:sSub>
                      </m:oMath>
                    </m:oMathPara>
                  </a14:m>
                  <a:endParaRPr lang="en-US" dirty="0">
                    <a:solidFill>
                      <a:srgbClr val="0D19FF"/>
                    </a:solidFill>
                  </a:endParaRPr>
                </a:p>
              </p:txBody>
            </p:sp>
          </mc:Choice>
          <mc:Fallback xmlns="">
            <p:sp>
              <p:nvSpPr>
                <p:cNvPr id="46" name="TextBox 45">
                  <a:extLst>
                    <a:ext uri="{FF2B5EF4-FFF2-40B4-BE49-F238E27FC236}">
                      <a16:creationId xmlns:a16="http://schemas.microsoft.com/office/drawing/2014/main" id="{F7E3F4EC-2E51-7620-D30C-D739FEA4D4A0}"/>
                    </a:ext>
                  </a:extLst>
                </p:cNvPr>
                <p:cNvSpPr txBox="1">
                  <a:spLocks noRot="1" noChangeAspect="1" noMove="1" noResize="1" noEditPoints="1" noAdjustHandles="1" noChangeArrowheads="1" noChangeShapeType="1" noTextEdit="1"/>
                </p:cNvSpPr>
                <p:nvPr/>
              </p:nvSpPr>
              <p:spPr>
                <a:xfrm>
                  <a:off x="10290791" y="3365992"/>
                  <a:ext cx="577633"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2" name="TextBox 211">
                  <a:extLst>
                    <a:ext uri="{FF2B5EF4-FFF2-40B4-BE49-F238E27FC236}">
                      <a16:creationId xmlns:a16="http://schemas.microsoft.com/office/drawing/2014/main" id="{D7BCCEF6-9B6A-42EE-9AD1-5CFC6D5C1992}"/>
                    </a:ext>
                  </a:extLst>
                </p:cNvPr>
                <p:cNvSpPr txBox="1"/>
                <p:nvPr/>
              </p:nvSpPr>
              <p:spPr>
                <a:xfrm>
                  <a:off x="9099023" y="2558416"/>
                  <a:ext cx="577633" cy="39126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rgbClr val="0D19FF"/>
                                </a:solidFill>
                                <a:latin typeface="Cambria Math" panose="02040503050406030204" pitchFamily="18" charset="0"/>
                              </a:rPr>
                            </m:ctrlPr>
                          </m:sSubPr>
                          <m:e>
                            <m:r>
                              <a:rPr lang="en-US" b="1" i="1">
                                <a:solidFill>
                                  <a:srgbClr val="0D19FF"/>
                                </a:solidFill>
                                <a:latin typeface="Cambria Math" panose="02040503050406030204" pitchFamily="18" charset="0"/>
                              </a:rPr>
                              <m:t>𝒆</m:t>
                            </m:r>
                          </m:e>
                          <m:sub>
                            <m:r>
                              <a:rPr lang="en-US" b="0" i="1" smtClean="0">
                                <a:solidFill>
                                  <a:srgbClr val="0D19FF"/>
                                </a:solidFill>
                                <a:latin typeface="Cambria Math" panose="02040503050406030204" pitchFamily="18" charset="0"/>
                              </a:rPr>
                              <m:t>𝑦</m:t>
                            </m:r>
                          </m:sub>
                        </m:sSub>
                      </m:oMath>
                    </m:oMathPara>
                  </a14:m>
                  <a:endParaRPr lang="en-US" dirty="0">
                    <a:solidFill>
                      <a:srgbClr val="0D19FF"/>
                    </a:solidFill>
                  </a:endParaRPr>
                </a:p>
              </p:txBody>
            </p:sp>
          </mc:Choice>
          <mc:Fallback xmlns="">
            <p:sp>
              <p:nvSpPr>
                <p:cNvPr id="47" name="TextBox 46">
                  <a:extLst>
                    <a:ext uri="{FF2B5EF4-FFF2-40B4-BE49-F238E27FC236}">
                      <a16:creationId xmlns:a16="http://schemas.microsoft.com/office/drawing/2014/main" id="{7B451357-FDDD-F132-21BB-EC6765E92289}"/>
                    </a:ext>
                  </a:extLst>
                </p:cNvPr>
                <p:cNvSpPr txBox="1">
                  <a:spLocks noRot="1" noChangeAspect="1" noMove="1" noResize="1" noEditPoints="1" noAdjustHandles="1" noChangeArrowheads="1" noChangeShapeType="1" noTextEdit="1"/>
                </p:cNvSpPr>
                <p:nvPr/>
              </p:nvSpPr>
              <p:spPr>
                <a:xfrm>
                  <a:off x="9099023" y="2558416"/>
                  <a:ext cx="577633" cy="391261"/>
                </a:xfrm>
                <a:prstGeom prst="rect">
                  <a:avLst/>
                </a:prstGeom>
                <a:blipFill>
                  <a:blip r:embed="rId4"/>
                  <a:stretch>
                    <a:fillRect b="-3125"/>
                  </a:stretch>
                </a:blipFill>
              </p:spPr>
              <p:txBody>
                <a:bodyPr/>
                <a:lstStyle/>
                <a:p>
                  <a:r>
                    <a:rPr lang="en-US">
                      <a:noFill/>
                    </a:rPr>
                    <a:t> </a:t>
                  </a:r>
                </a:p>
              </p:txBody>
            </p:sp>
          </mc:Fallback>
        </mc:AlternateContent>
      </p:grpSp>
      <p:sp>
        <p:nvSpPr>
          <p:cNvPr id="213" name="TextBox 212">
            <a:extLst>
              <a:ext uri="{FF2B5EF4-FFF2-40B4-BE49-F238E27FC236}">
                <a16:creationId xmlns:a16="http://schemas.microsoft.com/office/drawing/2014/main" id="{DB7CAE59-F132-4399-AA3F-D91A5870DD80}"/>
              </a:ext>
            </a:extLst>
          </p:cNvPr>
          <p:cNvSpPr txBox="1"/>
          <p:nvPr/>
        </p:nvSpPr>
        <p:spPr>
          <a:xfrm>
            <a:off x="895915" y="1709810"/>
            <a:ext cx="4034438" cy="461665"/>
          </a:xfrm>
          <a:prstGeom prst="rect">
            <a:avLst/>
          </a:prstGeom>
          <a:noFill/>
        </p:spPr>
        <p:txBody>
          <a:bodyPr wrap="none" rtlCol="0">
            <a:spAutoFit/>
          </a:bodyPr>
          <a:lstStyle/>
          <a:p>
            <a:pPr marL="285750" indent="-285750">
              <a:buFont typeface="Arial" panose="020B0604020202020204" pitchFamily="34" charset="0"/>
              <a:buChar char="•"/>
            </a:pPr>
            <a:r>
              <a:rPr lang="en-US" sz="2400" dirty="0"/>
              <a:t>Cell centered representation</a:t>
            </a:r>
          </a:p>
        </p:txBody>
      </p:sp>
      <p:grpSp>
        <p:nvGrpSpPr>
          <p:cNvPr id="214" name="Group 213">
            <a:extLst>
              <a:ext uri="{FF2B5EF4-FFF2-40B4-BE49-F238E27FC236}">
                <a16:creationId xmlns:a16="http://schemas.microsoft.com/office/drawing/2014/main" id="{FEE2686E-90D6-4575-B61D-425D36C0AA5A}"/>
              </a:ext>
            </a:extLst>
          </p:cNvPr>
          <p:cNvGrpSpPr/>
          <p:nvPr/>
        </p:nvGrpSpPr>
        <p:grpSpPr>
          <a:xfrm>
            <a:off x="5439966" y="2553347"/>
            <a:ext cx="4068336" cy="2869513"/>
            <a:chOff x="5439966" y="2333422"/>
            <a:chExt cx="4068336" cy="2869513"/>
          </a:xfrm>
        </p:grpSpPr>
        <p:grpSp>
          <p:nvGrpSpPr>
            <p:cNvPr id="215" name="Group 214">
              <a:extLst>
                <a:ext uri="{FF2B5EF4-FFF2-40B4-BE49-F238E27FC236}">
                  <a16:creationId xmlns:a16="http://schemas.microsoft.com/office/drawing/2014/main" id="{17C7DB03-25D3-4A5C-9FFE-6BD59988E5C6}"/>
                </a:ext>
              </a:extLst>
            </p:cNvPr>
            <p:cNvGrpSpPr/>
            <p:nvPr/>
          </p:nvGrpSpPr>
          <p:grpSpPr>
            <a:xfrm>
              <a:off x="5439966" y="2333422"/>
              <a:ext cx="4068336" cy="2869513"/>
              <a:chOff x="6495440" y="3413464"/>
              <a:chExt cx="3477662" cy="2446308"/>
            </a:xfrm>
          </p:grpSpPr>
          <p:grpSp>
            <p:nvGrpSpPr>
              <p:cNvPr id="217" name="Group 216">
                <a:extLst>
                  <a:ext uri="{FF2B5EF4-FFF2-40B4-BE49-F238E27FC236}">
                    <a16:creationId xmlns:a16="http://schemas.microsoft.com/office/drawing/2014/main" id="{909263F6-FBF1-4B3F-8095-093509DDCD36}"/>
                  </a:ext>
                </a:extLst>
              </p:cNvPr>
              <p:cNvGrpSpPr/>
              <p:nvPr/>
            </p:nvGrpSpPr>
            <p:grpSpPr>
              <a:xfrm>
                <a:off x="6651547" y="3413464"/>
                <a:ext cx="2764965" cy="2438002"/>
                <a:chOff x="6501384" y="3325126"/>
                <a:chExt cx="3316224" cy="2914840"/>
              </a:xfrm>
            </p:grpSpPr>
            <p:sp>
              <p:nvSpPr>
                <p:cNvPr id="232" name="Rectangle 231">
                  <a:extLst>
                    <a:ext uri="{FF2B5EF4-FFF2-40B4-BE49-F238E27FC236}">
                      <a16:creationId xmlns:a16="http://schemas.microsoft.com/office/drawing/2014/main" id="{FB9C1069-7385-4645-A796-3D1184914DD9}"/>
                    </a:ext>
                  </a:extLst>
                </p:cNvPr>
                <p:cNvSpPr/>
                <p:nvPr/>
              </p:nvSpPr>
              <p:spPr>
                <a:xfrm>
                  <a:off x="6501384" y="3328174"/>
                  <a:ext cx="1106424" cy="969264"/>
                </a:xfrm>
                <a:prstGeom prst="rect">
                  <a:avLst/>
                </a:prstGeom>
                <a:noFill/>
                <a:ln w="28575">
                  <a:solidFill>
                    <a:srgbClr val="0D19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 name="Rectangle 232">
                  <a:extLst>
                    <a:ext uri="{FF2B5EF4-FFF2-40B4-BE49-F238E27FC236}">
                      <a16:creationId xmlns:a16="http://schemas.microsoft.com/office/drawing/2014/main" id="{E3BE3E97-D3A9-4595-89F7-296772AE0498}"/>
                    </a:ext>
                  </a:extLst>
                </p:cNvPr>
                <p:cNvSpPr/>
                <p:nvPr/>
              </p:nvSpPr>
              <p:spPr>
                <a:xfrm>
                  <a:off x="7607808" y="3328174"/>
                  <a:ext cx="1106424" cy="969264"/>
                </a:xfrm>
                <a:prstGeom prst="rect">
                  <a:avLst/>
                </a:prstGeom>
                <a:noFill/>
                <a:ln w="28575">
                  <a:solidFill>
                    <a:srgbClr val="0D19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4" name="Rectangle 233">
                  <a:extLst>
                    <a:ext uri="{FF2B5EF4-FFF2-40B4-BE49-F238E27FC236}">
                      <a16:creationId xmlns:a16="http://schemas.microsoft.com/office/drawing/2014/main" id="{62513D07-78ED-42C6-B76B-47C9C41BA0AC}"/>
                    </a:ext>
                  </a:extLst>
                </p:cNvPr>
                <p:cNvSpPr/>
                <p:nvPr/>
              </p:nvSpPr>
              <p:spPr>
                <a:xfrm>
                  <a:off x="8711184" y="3325126"/>
                  <a:ext cx="1106424" cy="969264"/>
                </a:xfrm>
                <a:prstGeom prst="rect">
                  <a:avLst/>
                </a:prstGeom>
                <a:noFill/>
                <a:ln w="28575">
                  <a:solidFill>
                    <a:srgbClr val="0D19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 name="Rectangle 234">
                  <a:extLst>
                    <a:ext uri="{FF2B5EF4-FFF2-40B4-BE49-F238E27FC236}">
                      <a16:creationId xmlns:a16="http://schemas.microsoft.com/office/drawing/2014/main" id="{C0F65D13-1AEE-4D43-B11E-755857AFBFB5}"/>
                    </a:ext>
                  </a:extLst>
                </p:cNvPr>
                <p:cNvSpPr/>
                <p:nvPr/>
              </p:nvSpPr>
              <p:spPr>
                <a:xfrm>
                  <a:off x="6501384" y="4301438"/>
                  <a:ext cx="1106424" cy="969264"/>
                </a:xfrm>
                <a:prstGeom prst="rect">
                  <a:avLst/>
                </a:prstGeom>
                <a:noFill/>
                <a:ln w="28575">
                  <a:solidFill>
                    <a:srgbClr val="0D19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 name="Rectangle 235">
                  <a:extLst>
                    <a:ext uri="{FF2B5EF4-FFF2-40B4-BE49-F238E27FC236}">
                      <a16:creationId xmlns:a16="http://schemas.microsoft.com/office/drawing/2014/main" id="{351A6016-0FBE-40BD-A722-BF6E5DDD23C1}"/>
                    </a:ext>
                  </a:extLst>
                </p:cNvPr>
                <p:cNvSpPr/>
                <p:nvPr/>
              </p:nvSpPr>
              <p:spPr>
                <a:xfrm>
                  <a:off x="7607808" y="4301438"/>
                  <a:ext cx="1106424" cy="969264"/>
                </a:xfrm>
                <a:prstGeom prst="rect">
                  <a:avLst/>
                </a:prstGeom>
                <a:noFill/>
                <a:ln w="28575">
                  <a:solidFill>
                    <a:srgbClr val="0D19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7" name="Rectangle 236">
                  <a:extLst>
                    <a:ext uri="{FF2B5EF4-FFF2-40B4-BE49-F238E27FC236}">
                      <a16:creationId xmlns:a16="http://schemas.microsoft.com/office/drawing/2014/main" id="{9301E3D1-5269-4323-81F9-C56D6F7477CF}"/>
                    </a:ext>
                  </a:extLst>
                </p:cNvPr>
                <p:cNvSpPr/>
                <p:nvPr/>
              </p:nvSpPr>
              <p:spPr>
                <a:xfrm>
                  <a:off x="8711184" y="4298390"/>
                  <a:ext cx="1106424" cy="969264"/>
                </a:xfrm>
                <a:prstGeom prst="rect">
                  <a:avLst/>
                </a:prstGeom>
                <a:noFill/>
                <a:ln w="28575">
                  <a:solidFill>
                    <a:srgbClr val="0D19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8" name="Rectangle 237">
                  <a:extLst>
                    <a:ext uri="{FF2B5EF4-FFF2-40B4-BE49-F238E27FC236}">
                      <a16:creationId xmlns:a16="http://schemas.microsoft.com/office/drawing/2014/main" id="{B26833EA-9CD9-4B29-B5C7-C7C70CFA885C}"/>
                    </a:ext>
                  </a:extLst>
                </p:cNvPr>
                <p:cNvSpPr/>
                <p:nvPr/>
              </p:nvSpPr>
              <p:spPr>
                <a:xfrm>
                  <a:off x="6501384" y="5270702"/>
                  <a:ext cx="1106424" cy="969264"/>
                </a:xfrm>
                <a:prstGeom prst="rect">
                  <a:avLst/>
                </a:prstGeom>
                <a:noFill/>
                <a:ln w="28575">
                  <a:solidFill>
                    <a:srgbClr val="0D19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9" name="Rectangle 238">
                  <a:extLst>
                    <a:ext uri="{FF2B5EF4-FFF2-40B4-BE49-F238E27FC236}">
                      <a16:creationId xmlns:a16="http://schemas.microsoft.com/office/drawing/2014/main" id="{4F1ABE25-9DF5-416B-A54A-42DB74B0A30E}"/>
                    </a:ext>
                  </a:extLst>
                </p:cNvPr>
                <p:cNvSpPr/>
                <p:nvPr/>
              </p:nvSpPr>
              <p:spPr>
                <a:xfrm>
                  <a:off x="7607808" y="5270702"/>
                  <a:ext cx="1106424" cy="969264"/>
                </a:xfrm>
                <a:prstGeom prst="rect">
                  <a:avLst/>
                </a:prstGeom>
                <a:noFill/>
                <a:ln w="28575">
                  <a:solidFill>
                    <a:srgbClr val="0D19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0" name="Rectangle 239">
                  <a:extLst>
                    <a:ext uri="{FF2B5EF4-FFF2-40B4-BE49-F238E27FC236}">
                      <a16:creationId xmlns:a16="http://schemas.microsoft.com/office/drawing/2014/main" id="{79A56601-48F6-41BD-9757-BAFB887655A7}"/>
                    </a:ext>
                  </a:extLst>
                </p:cNvPr>
                <p:cNvSpPr/>
                <p:nvPr/>
              </p:nvSpPr>
              <p:spPr>
                <a:xfrm>
                  <a:off x="8711184" y="5267654"/>
                  <a:ext cx="1106424" cy="969264"/>
                </a:xfrm>
                <a:prstGeom prst="rect">
                  <a:avLst/>
                </a:prstGeom>
                <a:noFill/>
                <a:ln w="28575">
                  <a:solidFill>
                    <a:srgbClr val="0D19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218" name="TextBox 217">
                    <a:extLst>
                      <a:ext uri="{FF2B5EF4-FFF2-40B4-BE49-F238E27FC236}">
                        <a16:creationId xmlns:a16="http://schemas.microsoft.com/office/drawing/2014/main" id="{9722DCE6-E3DB-4DBA-B789-E52C741DC5AF}"/>
                      </a:ext>
                    </a:extLst>
                  </p:cNvPr>
                  <p:cNvSpPr txBox="1"/>
                  <p:nvPr/>
                </p:nvSpPr>
                <p:spPr>
                  <a:xfrm>
                    <a:off x="7870314" y="4669719"/>
                    <a:ext cx="623696" cy="369332"/>
                  </a:xfrm>
                  <a:prstGeom prst="rect">
                    <a:avLst/>
                  </a:prstGeom>
                  <a:solidFill>
                    <a:srgbClr val="FFFFFF">
                      <a:alpha val="72941"/>
                    </a:srgbClr>
                  </a:solidFill>
                </p:spPr>
                <p:txBody>
                  <a:bodyPr wrap="square" rtlCol="0">
                    <a:spAutoFit/>
                  </a:bodyPr>
                  <a:lstStyle/>
                  <a:p>
                    <a:pPr/>
                    <a14:m>
                      <m:oMathPara xmlns:m="http://schemas.openxmlformats.org/officeDocument/2006/math">
                        <m:oMathParaPr>
                          <m:jc m:val="centerGroup"/>
                        </m:oMathParaPr>
                        <m:oMath xmlns:m="http://schemas.openxmlformats.org/officeDocument/2006/math">
                          <m:d>
                            <m:dPr>
                              <m:ctrlPr>
                                <a:rPr lang="en-US" sz="1100" i="1" smtClean="0">
                                  <a:solidFill>
                                    <a:srgbClr val="0D19FF"/>
                                  </a:solidFill>
                                  <a:latin typeface="Cambria Math" panose="02040503050406030204" pitchFamily="18" charset="0"/>
                                </a:rPr>
                              </m:ctrlPr>
                            </m:dPr>
                            <m:e>
                              <m:r>
                                <a:rPr lang="en-US" sz="1100" b="0" i="1" smtClean="0">
                                  <a:solidFill>
                                    <a:srgbClr val="0D19FF"/>
                                  </a:solidFill>
                                  <a:latin typeface="Cambria Math" panose="02040503050406030204" pitchFamily="18" charset="0"/>
                                </a:rPr>
                                <m:t>𝑖</m:t>
                              </m:r>
                              <m:r>
                                <a:rPr lang="en-US" sz="1100" b="0" i="1" smtClean="0">
                                  <a:solidFill>
                                    <a:srgbClr val="0D19FF"/>
                                  </a:solidFill>
                                  <a:latin typeface="Cambria Math" panose="02040503050406030204" pitchFamily="18" charset="0"/>
                                </a:rPr>
                                <m:t>,</m:t>
                              </m:r>
                              <m:r>
                                <a:rPr lang="en-US" sz="1100" b="0" i="1" smtClean="0">
                                  <a:solidFill>
                                    <a:srgbClr val="0D19FF"/>
                                  </a:solidFill>
                                  <a:latin typeface="Cambria Math" panose="02040503050406030204" pitchFamily="18" charset="0"/>
                                </a:rPr>
                                <m:t>𝑗</m:t>
                              </m:r>
                            </m:e>
                          </m:d>
                        </m:oMath>
                      </m:oMathPara>
                    </a14:m>
                    <a:endParaRPr lang="en-US" sz="1100" dirty="0">
                      <a:solidFill>
                        <a:srgbClr val="0D19FF"/>
                      </a:solidFill>
                    </a:endParaRPr>
                  </a:p>
                </p:txBody>
              </p:sp>
            </mc:Choice>
            <mc:Fallback xmlns="">
              <p:sp>
                <p:nvSpPr>
                  <p:cNvPr id="382" name="TextBox 381">
                    <a:extLst>
                      <a:ext uri="{FF2B5EF4-FFF2-40B4-BE49-F238E27FC236}">
                        <a16:creationId xmlns:a16="http://schemas.microsoft.com/office/drawing/2014/main" id="{CEA5404E-2E83-5D62-FF79-0BDC8FBD1A11}"/>
                      </a:ext>
                    </a:extLst>
                  </p:cNvPr>
                  <p:cNvSpPr txBox="1">
                    <a:spLocks noRot="1" noChangeAspect="1" noMove="1" noResize="1" noEditPoints="1" noAdjustHandles="1" noChangeArrowheads="1" noChangeShapeType="1" noTextEdit="1"/>
                  </p:cNvSpPr>
                  <p:nvPr/>
                </p:nvSpPr>
                <p:spPr>
                  <a:xfrm>
                    <a:off x="7870314" y="4669719"/>
                    <a:ext cx="623696" cy="369332"/>
                  </a:xfrm>
                  <a:prstGeom prst="rect">
                    <a:avLst/>
                  </a:prstGeom>
                  <a:blipFill>
                    <a:blip r:embed="rId5"/>
                    <a:stretch>
                      <a:fillRect/>
                    </a:stretch>
                  </a:blipFill>
                </p:spPr>
                <p:txBody>
                  <a:bodyPr/>
                  <a:lstStyle/>
                  <a:p>
                    <a:r>
                      <a:rPr lang="en-US">
                        <a:noFill/>
                      </a:rPr>
                      <a:t> </a:t>
                    </a:r>
                  </a:p>
                </p:txBody>
              </p:sp>
            </mc:Fallback>
          </mc:AlternateContent>
          <p:sp>
            <p:nvSpPr>
              <p:cNvPr id="219" name="Oval 218">
                <a:extLst>
                  <a:ext uri="{FF2B5EF4-FFF2-40B4-BE49-F238E27FC236}">
                    <a16:creationId xmlns:a16="http://schemas.microsoft.com/office/drawing/2014/main" id="{68E7D4A4-5BA2-4CAD-86A5-10F5A6D2DF03}"/>
                  </a:ext>
                </a:extLst>
              </p:cNvPr>
              <p:cNvSpPr/>
              <p:nvPr/>
            </p:nvSpPr>
            <p:spPr>
              <a:xfrm>
                <a:off x="7041994" y="5359370"/>
                <a:ext cx="164541" cy="1837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0" name="Oval 219">
                <a:extLst>
                  <a:ext uri="{FF2B5EF4-FFF2-40B4-BE49-F238E27FC236}">
                    <a16:creationId xmlns:a16="http://schemas.microsoft.com/office/drawing/2014/main" id="{EB48F9D0-1199-48F7-97B8-C2E0E1950DC6}"/>
                  </a:ext>
                </a:extLst>
              </p:cNvPr>
              <p:cNvSpPr/>
              <p:nvPr/>
            </p:nvSpPr>
            <p:spPr>
              <a:xfrm>
                <a:off x="8889200" y="5320471"/>
                <a:ext cx="164541" cy="1837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21" name="TextBox 220">
                    <a:extLst>
                      <a:ext uri="{FF2B5EF4-FFF2-40B4-BE49-F238E27FC236}">
                        <a16:creationId xmlns:a16="http://schemas.microsoft.com/office/drawing/2014/main" id="{CE3E9B68-8724-4CB1-BAF2-19DE6F856D83}"/>
                      </a:ext>
                    </a:extLst>
                  </p:cNvPr>
                  <p:cNvSpPr txBox="1"/>
                  <p:nvPr/>
                </p:nvSpPr>
                <p:spPr>
                  <a:xfrm>
                    <a:off x="8857870" y="4662987"/>
                    <a:ext cx="1115232" cy="369332"/>
                  </a:xfrm>
                  <a:prstGeom prst="rect">
                    <a:avLst/>
                  </a:prstGeom>
                  <a:solidFill>
                    <a:srgbClr val="FFFFFF">
                      <a:alpha val="72941"/>
                    </a:srgbClr>
                  </a:solidFill>
                </p:spPr>
                <p:txBody>
                  <a:bodyPr wrap="square" rtlCol="0">
                    <a:spAutoFit/>
                  </a:bodyPr>
                  <a:lstStyle/>
                  <a:p>
                    <a:pPr/>
                    <a14:m>
                      <m:oMathPara xmlns:m="http://schemas.openxmlformats.org/officeDocument/2006/math">
                        <m:oMathParaPr>
                          <m:jc m:val="centerGroup"/>
                        </m:oMathParaPr>
                        <m:oMath xmlns:m="http://schemas.openxmlformats.org/officeDocument/2006/math">
                          <m:d>
                            <m:dPr>
                              <m:ctrlPr>
                                <a:rPr lang="en-US" sz="1100" i="1" smtClean="0">
                                  <a:solidFill>
                                    <a:srgbClr val="0D19FF"/>
                                  </a:solidFill>
                                  <a:latin typeface="Cambria Math" panose="02040503050406030204" pitchFamily="18" charset="0"/>
                                </a:rPr>
                              </m:ctrlPr>
                            </m:dPr>
                            <m:e>
                              <m:r>
                                <a:rPr lang="en-US" sz="1100" b="0" i="1" smtClean="0">
                                  <a:solidFill>
                                    <a:srgbClr val="0D19FF"/>
                                  </a:solidFill>
                                  <a:latin typeface="Cambria Math" panose="02040503050406030204" pitchFamily="18" charset="0"/>
                                </a:rPr>
                                <m:t>𝑖</m:t>
                              </m:r>
                              <m:r>
                                <a:rPr lang="en-US" sz="1100" b="0" i="1" smtClean="0">
                                  <a:solidFill>
                                    <a:srgbClr val="0D19FF"/>
                                  </a:solidFill>
                                  <a:latin typeface="Cambria Math" panose="02040503050406030204" pitchFamily="18" charset="0"/>
                                </a:rPr>
                                <m:t>+1,</m:t>
                              </m:r>
                              <m:r>
                                <a:rPr lang="en-US" sz="1100" b="0" i="1" smtClean="0">
                                  <a:solidFill>
                                    <a:srgbClr val="0D19FF"/>
                                  </a:solidFill>
                                  <a:latin typeface="Cambria Math" panose="02040503050406030204" pitchFamily="18" charset="0"/>
                                </a:rPr>
                                <m:t>𝑗</m:t>
                              </m:r>
                            </m:e>
                          </m:d>
                        </m:oMath>
                      </m:oMathPara>
                    </a14:m>
                    <a:endParaRPr lang="en-US" sz="1100" dirty="0">
                      <a:solidFill>
                        <a:srgbClr val="0D19FF"/>
                      </a:solidFill>
                    </a:endParaRPr>
                  </a:p>
                </p:txBody>
              </p:sp>
            </mc:Choice>
            <mc:Fallback xmlns="">
              <p:sp>
                <p:nvSpPr>
                  <p:cNvPr id="387" name="TextBox 386">
                    <a:extLst>
                      <a:ext uri="{FF2B5EF4-FFF2-40B4-BE49-F238E27FC236}">
                        <a16:creationId xmlns:a16="http://schemas.microsoft.com/office/drawing/2014/main" id="{02552505-03DB-81ED-C1C9-0A84DF8D8AA4}"/>
                      </a:ext>
                    </a:extLst>
                  </p:cNvPr>
                  <p:cNvSpPr txBox="1">
                    <a:spLocks noRot="1" noChangeAspect="1" noMove="1" noResize="1" noEditPoints="1" noAdjustHandles="1" noChangeArrowheads="1" noChangeShapeType="1" noTextEdit="1"/>
                  </p:cNvSpPr>
                  <p:nvPr/>
                </p:nvSpPr>
                <p:spPr>
                  <a:xfrm>
                    <a:off x="8857870" y="4662987"/>
                    <a:ext cx="1115232"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2" name="TextBox 221">
                    <a:extLst>
                      <a:ext uri="{FF2B5EF4-FFF2-40B4-BE49-F238E27FC236}">
                        <a16:creationId xmlns:a16="http://schemas.microsoft.com/office/drawing/2014/main" id="{C60A41D9-D0EF-41F2-835D-06F244316A6E}"/>
                      </a:ext>
                    </a:extLst>
                  </p:cNvPr>
                  <p:cNvSpPr txBox="1"/>
                  <p:nvPr/>
                </p:nvSpPr>
                <p:spPr>
                  <a:xfrm>
                    <a:off x="7640961" y="5490440"/>
                    <a:ext cx="1115232" cy="369332"/>
                  </a:xfrm>
                  <a:prstGeom prst="rect">
                    <a:avLst/>
                  </a:prstGeom>
                  <a:solidFill>
                    <a:srgbClr val="FFFFFF">
                      <a:alpha val="72941"/>
                    </a:srgbClr>
                  </a:solidFill>
                </p:spPr>
                <p:txBody>
                  <a:bodyPr wrap="square" rtlCol="0">
                    <a:spAutoFit/>
                  </a:bodyPr>
                  <a:lstStyle/>
                  <a:p>
                    <a:pPr/>
                    <a14:m>
                      <m:oMathPara xmlns:m="http://schemas.openxmlformats.org/officeDocument/2006/math">
                        <m:oMathParaPr>
                          <m:jc m:val="centerGroup"/>
                        </m:oMathParaPr>
                        <m:oMath xmlns:m="http://schemas.openxmlformats.org/officeDocument/2006/math">
                          <m:d>
                            <m:dPr>
                              <m:ctrlPr>
                                <a:rPr lang="en-US" sz="1100" i="1" smtClean="0">
                                  <a:solidFill>
                                    <a:srgbClr val="0D19FF"/>
                                  </a:solidFill>
                                  <a:latin typeface="Cambria Math" panose="02040503050406030204" pitchFamily="18" charset="0"/>
                                </a:rPr>
                              </m:ctrlPr>
                            </m:dPr>
                            <m:e>
                              <m:r>
                                <a:rPr lang="en-US" sz="1100" b="0" i="1" smtClean="0">
                                  <a:solidFill>
                                    <a:srgbClr val="0D19FF"/>
                                  </a:solidFill>
                                  <a:latin typeface="Cambria Math" panose="02040503050406030204" pitchFamily="18" charset="0"/>
                                </a:rPr>
                                <m:t>𝑖</m:t>
                              </m:r>
                              <m:r>
                                <a:rPr lang="en-US" sz="1100" b="0" i="1" smtClean="0">
                                  <a:solidFill>
                                    <a:srgbClr val="0D19FF"/>
                                  </a:solidFill>
                                  <a:latin typeface="Cambria Math" panose="02040503050406030204" pitchFamily="18" charset="0"/>
                                </a:rPr>
                                <m:t>,</m:t>
                              </m:r>
                              <m:r>
                                <a:rPr lang="en-US" sz="1100" b="0" i="1" smtClean="0">
                                  <a:solidFill>
                                    <a:srgbClr val="0D19FF"/>
                                  </a:solidFill>
                                  <a:latin typeface="Cambria Math" panose="02040503050406030204" pitchFamily="18" charset="0"/>
                                </a:rPr>
                                <m:t>𝑗</m:t>
                              </m:r>
                              <m:r>
                                <a:rPr lang="en-US" sz="1100" b="0" i="1" smtClean="0">
                                  <a:solidFill>
                                    <a:srgbClr val="0D19FF"/>
                                  </a:solidFill>
                                  <a:latin typeface="Cambria Math" panose="02040503050406030204" pitchFamily="18" charset="0"/>
                                </a:rPr>
                                <m:t>−1</m:t>
                              </m:r>
                            </m:e>
                          </m:d>
                        </m:oMath>
                      </m:oMathPara>
                    </a14:m>
                    <a:endParaRPr lang="en-US" sz="1100" dirty="0">
                      <a:solidFill>
                        <a:srgbClr val="0D19FF"/>
                      </a:solidFill>
                    </a:endParaRPr>
                  </a:p>
                </p:txBody>
              </p:sp>
            </mc:Choice>
            <mc:Fallback xmlns="">
              <p:sp>
                <p:nvSpPr>
                  <p:cNvPr id="388" name="TextBox 387">
                    <a:extLst>
                      <a:ext uri="{FF2B5EF4-FFF2-40B4-BE49-F238E27FC236}">
                        <a16:creationId xmlns:a16="http://schemas.microsoft.com/office/drawing/2014/main" id="{49A09D5D-AE85-AE61-1F70-1B32B87EC9D8}"/>
                      </a:ext>
                    </a:extLst>
                  </p:cNvPr>
                  <p:cNvSpPr txBox="1">
                    <a:spLocks noRot="1" noChangeAspect="1" noMove="1" noResize="1" noEditPoints="1" noAdjustHandles="1" noChangeArrowheads="1" noChangeShapeType="1" noTextEdit="1"/>
                  </p:cNvSpPr>
                  <p:nvPr/>
                </p:nvSpPr>
                <p:spPr>
                  <a:xfrm>
                    <a:off x="7640961" y="5490440"/>
                    <a:ext cx="1115232"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3" name="TextBox 222">
                    <a:extLst>
                      <a:ext uri="{FF2B5EF4-FFF2-40B4-BE49-F238E27FC236}">
                        <a16:creationId xmlns:a16="http://schemas.microsoft.com/office/drawing/2014/main" id="{A344F840-69A8-4C73-9A57-8A2AD1D7F16A}"/>
                      </a:ext>
                    </a:extLst>
                  </p:cNvPr>
                  <p:cNvSpPr txBox="1"/>
                  <p:nvPr/>
                </p:nvSpPr>
                <p:spPr>
                  <a:xfrm>
                    <a:off x="7649880" y="3875286"/>
                    <a:ext cx="1115232" cy="369332"/>
                  </a:xfrm>
                  <a:prstGeom prst="rect">
                    <a:avLst/>
                  </a:prstGeom>
                  <a:solidFill>
                    <a:srgbClr val="FFFFFF">
                      <a:alpha val="72941"/>
                    </a:srgbClr>
                  </a:solidFill>
                </p:spPr>
                <p:txBody>
                  <a:bodyPr wrap="square" rtlCol="0">
                    <a:spAutoFit/>
                  </a:bodyPr>
                  <a:lstStyle/>
                  <a:p>
                    <a:pPr/>
                    <a14:m>
                      <m:oMathPara xmlns:m="http://schemas.openxmlformats.org/officeDocument/2006/math">
                        <m:oMathParaPr>
                          <m:jc m:val="centerGroup"/>
                        </m:oMathParaPr>
                        <m:oMath xmlns:m="http://schemas.openxmlformats.org/officeDocument/2006/math">
                          <m:d>
                            <m:dPr>
                              <m:ctrlPr>
                                <a:rPr lang="en-US" sz="1100" i="1" smtClean="0">
                                  <a:solidFill>
                                    <a:srgbClr val="0D19FF"/>
                                  </a:solidFill>
                                  <a:latin typeface="Cambria Math" panose="02040503050406030204" pitchFamily="18" charset="0"/>
                                </a:rPr>
                              </m:ctrlPr>
                            </m:dPr>
                            <m:e>
                              <m:r>
                                <a:rPr lang="en-US" sz="1100" b="0" i="1" smtClean="0">
                                  <a:solidFill>
                                    <a:srgbClr val="0D19FF"/>
                                  </a:solidFill>
                                  <a:latin typeface="Cambria Math" panose="02040503050406030204" pitchFamily="18" charset="0"/>
                                </a:rPr>
                                <m:t>𝑖</m:t>
                              </m:r>
                              <m:r>
                                <a:rPr lang="en-US" sz="1100" b="0" i="1" smtClean="0">
                                  <a:solidFill>
                                    <a:srgbClr val="0D19FF"/>
                                  </a:solidFill>
                                  <a:latin typeface="Cambria Math" panose="02040503050406030204" pitchFamily="18" charset="0"/>
                                </a:rPr>
                                <m:t>,</m:t>
                              </m:r>
                              <m:r>
                                <a:rPr lang="en-US" sz="1100" b="0" i="1" smtClean="0">
                                  <a:solidFill>
                                    <a:srgbClr val="0D19FF"/>
                                  </a:solidFill>
                                  <a:latin typeface="Cambria Math" panose="02040503050406030204" pitchFamily="18" charset="0"/>
                                </a:rPr>
                                <m:t>𝑗</m:t>
                              </m:r>
                              <m:r>
                                <a:rPr lang="en-US" sz="1100" b="0" i="1" smtClean="0">
                                  <a:solidFill>
                                    <a:srgbClr val="0D19FF"/>
                                  </a:solidFill>
                                  <a:latin typeface="Cambria Math" panose="02040503050406030204" pitchFamily="18" charset="0"/>
                                </a:rPr>
                                <m:t>+1</m:t>
                              </m:r>
                            </m:e>
                          </m:d>
                        </m:oMath>
                      </m:oMathPara>
                    </a14:m>
                    <a:endParaRPr lang="en-US" sz="1100" dirty="0">
                      <a:solidFill>
                        <a:srgbClr val="0D19FF"/>
                      </a:solidFill>
                    </a:endParaRPr>
                  </a:p>
                </p:txBody>
              </p:sp>
            </mc:Choice>
            <mc:Fallback xmlns="">
              <p:sp>
                <p:nvSpPr>
                  <p:cNvPr id="389" name="TextBox 388">
                    <a:extLst>
                      <a:ext uri="{FF2B5EF4-FFF2-40B4-BE49-F238E27FC236}">
                        <a16:creationId xmlns:a16="http://schemas.microsoft.com/office/drawing/2014/main" id="{84EED484-FB92-A872-4382-E492D0EA3084}"/>
                      </a:ext>
                    </a:extLst>
                  </p:cNvPr>
                  <p:cNvSpPr txBox="1">
                    <a:spLocks noRot="1" noChangeAspect="1" noMove="1" noResize="1" noEditPoints="1" noAdjustHandles="1" noChangeArrowheads="1" noChangeShapeType="1" noTextEdit="1"/>
                  </p:cNvSpPr>
                  <p:nvPr/>
                </p:nvSpPr>
                <p:spPr>
                  <a:xfrm>
                    <a:off x="7649880" y="3875286"/>
                    <a:ext cx="1115232"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4" name="TextBox 223">
                    <a:extLst>
                      <a:ext uri="{FF2B5EF4-FFF2-40B4-BE49-F238E27FC236}">
                        <a16:creationId xmlns:a16="http://schemas.microsoft.com/office/drawing/2014/main" id="{F63831BA-E4B9-4E7F-9E09-2CB98525B168}"/>
                      </a:ext>
                    </a:extLst>
                  </p:cNvPr>
                  <p:cNvSpPr txBox="1"/>
                  <p:nvPr/>
                </p:nvSpPr>
                <p:spPr>
                  <a:xfrm>
                    <a:off x="6495440" y="4699647"/>
                    <a:ext cx="1115232" cy="369332"/>
                  </a:xfrm>
                  <a:prstGeom prst="rect">
                    <a:avLst/>
                  </a:prstGeom>
                  <a:solidFill>
                    <a:srgbClr val="FFFFFF">
                      <a:alpha val="72941"/>
                    </a:srgbClr>
                  </a:solidFill>
                </p:spPr>
                <p:txBody>
                  <a:bodyPr wrap="square" rtlCol="0">
                    <a:spAutoFit/>
                  </a:bodyPr>
                  <a:lstStyle/>
                  <a:p>
                    <a:pPr/>
                    <a14:m>
                      <m:oMathPara xmlns:m="http://schemas.openxmlformats.org/officeDocument/2006/math">
                        <m:oMathParaPr>
                          <m:jc m:val="centerGroup"/>
                        </m:oMathParaPr>
                        <m:oMath xmlns:m="http://schemas.openxmlformats.org/officeDocument/2006/math">
                          <m:d>
                            <m:dPr>
                              <m:ctrlPr>
                                <a:rPr lang="en-US" sz="1100" i="1" smtClean="0">
                                  <a:solidFill>
                                    <a:srgbClr val="0D19FF"/>
                                  </a:solidFill>
                                  <a:latin typeface="Cambria Math" panose="02040503050406030204" pitchFamily="18" charset="0"/>
                                </a:rPr>
                              </m:ctrlPr>
                            </m:dPr>
                            <m:e>
                              <m:r>
                                <a:rPr lang="en-US" sz="1100" b="0" i="1" smtClean="0">
                                  <a:solidFill>
                                    <a:srgbClr val="0D19FF"/>
                                  </a:solidFill>
                                  <a:latin typeface="Cambria Math" panose="02040503050406030204" pitchFamily="18" charset="0"/>
                                </a:rPr>
                                <m:t>𝑖</m:t>
                              </m:r>
                              <m:r>
                                <a:rPr lang="en-US" sz="1100" b="0" i="1" smtClean="0">
                                  <a:solidFill>
                                    <a:srgbClr val="0D19FF"/>
                                  </a:solidFill>
                                  <a:latin typeface="Cambria Math" panose="02040503050406030204" pitchFamily="18" charset="0"/>
                                </a:rPr>
                                <m:t>−1,</m:t>
                              </m:r>
                              <m:r>
                                <a:rPr lang="en-US" sz="1100" b="0" i="1" smtClean="0">
                                  <a:solidFill>
                                    <a:srgbClr val="0D19FF"/>
                                  </a:solidFill>
                                  <a:latin typeface="Cambria Math" panose="02040503050406030204" pitchFamily="18" charset="0"/>
                                </a:rPr>
                                <m:t>𝑗</m:t>
                              </m:r>
                            </m:e>
                          </m:d>
                        </m:oMath>
                      </m:oMathPara>
                    </a14:m>
                    <a:endParaRPr lang="en-US" sz="1100" dirty="0">
                      <a:solidFill>
                        <a:srgbClr val="0D19FF"/>
                      </a:solidFill>
                    </a:endParaRPr>
                  </a:p>
                </p:txBody>
              </p:sp>
            </mc:Choice>
            <mc:Fallback xmlns="">
              <p:sp>
                <p:nvSpPr>
                  <p:cNvPr id="390" name="TextBox 389">
                    <a:extLst>
                      <a:ext uri="{FF2B5EF4-FFF2-40B4-BE49-F238E27FC236}">
                        <a16:creationId xmlns:a16="http://schemas.microsoft.com/office/drawing/2014/main" id="{EE2E60D4-69A9-3717-F6DC-BF0F983B5611}"/>
                      </a:ext>
                    </a:extLst>
                  </p:cNvPr>
                  <p:cNvSpPr txBox="1">
                    <a:spLocks noRot="1" noChangeAspect="1" noMove="1" noResize="1" noEditPoints="1" noAdjustHandles="1" noChangeArrowheads="1" noChangeShapeType="1" noTextEdit="1"/>
                  </p:cNvSpPr>
                  <p:nvPr/>
                </p:nvSpPr>
                <p:spPr>
                  <a:xfrm>
                    <a:off x="6495440" y="4699647"/>
                    <a:ext cx="1115232" cy="369332"/>
                  </a:xfrm>
                  <a:prstGeom prst="rect">
                    <a:avLst/>
                  </a:prstGeom>
                  <a:blipFill>
                    <a:blip r:embed="rId9"/>
                    <a:stretch>
                      <a:fillRect/>
                    </a:stretch>
                  </a:blipFill>
                </p:spPr>
                <p:txBody>
                  <a:bodyPr/>
                  <a:lstStyle/>
                  <a:p>
                    <a:r>
                      <a:rPr lang="en-US">
                        <a:noFill/>
                      </a:rPr>
                      <a:t> </a:t>
                    </a:r>
                  </a:p>
                </p:txBody>
              </p:sp>
            </mc:Fallback>
          </mc:AlternateContent>
          <p:sp>
            <p:nvSpPr>
              <p:cNvPr id="225" name="Oval 224">
                <a:extLst>
                  <a:ext uri="{FF2B5EF4-FFF2-40B4-BE49-F238E27FC236}">
                    <a16:creationId xmlns:a16="http://schemas.microsoft.com/office/drawing/2014/main" id="{76CC076D-C562-492B-AFAB-FD3ABA4BFDA1}"/>
                  </a:ext>
                </a:extLst>
              </p:cNvPr>
              <p:cNvSpPr/>
              <p:nvPr/>
            </p:nvSpPr>
            <p:spPr>
              <a:xfrm>
                <a:off x="7937909" y="4508381"/>
                <a:ext cx="164541" cy="1837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 name="Oval 225">
                <a:extLst>
                  <a:ext uri="{FF2B5EF4-FFF2-40B4-BE49-F238E27FC236}">
                    <a16:creationId xmlns:a16="http://schemas.microsoft.com/office/drawing/2014/main" id="{02BFF34D-7C8A-4F31-B971-AFE33B8749B5}"/>
                  </a:ext>
                </a:extLst>
              </p:cNvPr>
              <p:cNvSpPr/>
              <p:nvPr/>
            </p:nvSpPr>
            <p:spPr>
              <a:xfrm>
                <a:off x="8871211" y="4514788"/>
                <a:ext cx="164541" cy="1837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 name="Oval 226">
                <a:extLst>
                  <a:ext uri="{FF2B5EF4-FFF2-40B4-BE49-F238E27FC236}">
                    <a16:creationId xmlns:a16="http://schemas.microsoft.com/office/drawing/2014/main" id="{CB94380B-27ED-42A8-9E79-C969DBA9E830}"/>
                  </a:ext>
                </a:extLst>
              </p:cNvPr>
              <p:cNvSpPr/>
              <p:nvPr/>
            </p:nvSpPr>
            <p:spPr>
              <a:xfrm>
                <a:off x="7041994" y="4540969"/>
                <a:ext cx="164541" cy="1837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8" name="Oval 227">
                <a:extLst>
                  <a:ext uri="{FF2B5EF4-FFF2-40B4-BE49-F238E27FC236}">
                    <a16:creationId xmlns:a16="http://schemas.microsoft.com/office/drawing/2014/main" id="{585EEDAA-D984-403D-BBB6-F664F6F3C73C}"/>
                  </a:ext>
                </a:extLst>
              </p:cNvPr>
              <p:cNvSpPr/>
              <p:nvPr/>
            </p:nvSpPr>
            <p:spPr>
              <a:xfrm>
                <a:off x="7993317" y="5359370"/>
                <a:ext cx="164541" cy="1837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9" name="Oval 228">
                <a:extLst>
                  <a:ext uri="{FF2B5EF4-FFF2-40B4-BE49-F238E27FC236}">
                    <a16:creationId xmlns:a16="http://schemas.microsoft.com/office/drawing/2014/main" id="{BF1AB327-5791-4E0C-B273-13B8859F1F48}"/>
                  </a:ext>
                </a:extLst>
              </p:cNvPr>
              <p:cNvSpPr/>
              <p:nvPr/>
            </p:nvSpPr>
            <p:spPr>
              <a:xfrm>
                <a:off x="8871210" y="3750497"/>
                <a:ext cx="164541" cy="1837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0" name="Oval 229">
                <a:extLst>
                  <a:ext uri="{FF2B5EF4-FFF2-40B4-BE49-F238E27FC236}">
                    <a16:creationId xmlns:a16="http://schemas.microsoft.com/office/drawing/2014/main" id="{48397501-D0F4-4F06-A436-00A1733898D2}"/>
                  </a:ext>
                </a:extLst>
              </p:cNvPr>
              <p:cNvSpPr/>
              <p:nvPr/>
            </p:nvSpPr>
            <p:spPr>
              <a:xfrm>
                <a:off x="7948708" y="3755373"/>
                <a:ext cx="164541" cy="1837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1" name="Oval 230">
                <a:extLst>
                  <a:ext uri="{FF2B5EF4-FFF2-40B4-BE49-F238E27FC236}">
                    <a16:creationId xmlns:a16="http://schemas.microsoft.com/office/drawing/2014/main" id="{25A6E5FB-2610-42B4-B85E-FD433FD589A4}"/>
                  </a:ext>
                </a:extLst>
              </p:cNvPr>
              <p:cNvSpPr/>
              <p:nvPr/>
            </p:nvSpPr>
            <p:spPr>
              <a:xfrm>
                <a:off x="7041994" y="3737965"/>
                <a:ext cx="164541" cy="1837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216" name="TextBox 215">
                  <a:extLst>
                    <a:ext uri="{FF2B5EF4-FFF2-40B4-BE49-F238E27FC236}">
                      <a16:creationId xmlns:a16="http://schemas.microsoft.com/office/drawing/2014/main" id="{6B64034F-3FA9-4CCE-8265-7698C0610E66}"/>
                    </a:ext>
                  </a:extLst>
                </p:cNvPr>
                <p:cNvSpPr txBox="1"/>
                <p:nvPr/>
              </p:nvSpPr>
              <p:spPr>
                <a:xfrm>
                  <a:off x="5789560" y="2397067"/>
                  <a:ext cx="81240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F513DA"/>
                            </a:solidFill>
                            <a:latin typeface="Cambria Math" panose="02040503050406030204" pitchFamily="18" charset="0"/>
                          </a:rPr>
                          <m:t>𝑢</m:t>
                        </m:r>
                        <m:r>
                          <a:rPr lang="en-US" b="0" i="1" smtClean="0">
                            <a:solidFill>
                              <a:srgbClr val="F513DA"/>
                            </a:solidFill>
                            <a:latin typeface="Cambria Math" panose="02040503050406030204" pitchFamily="18" charset="0"/>
                          </a:rPr>
                          <m:t>, </m:t>
                        </m:r>
                        <m:r>
                          <a:rPr lang="en-US" b="0" i="1" smtClean="0">
                            <a:solidFill>
                              <a:srgbClr val="F513DA"/>
                            </a:solidFill>
                            <a:latin typeface="Cambria Math" panose="02040503050406030204" pitchFamily="18" charset="0"/>
                          </a:rPr>
                          <m:t>𝑣</m:t>
                        </m:r>
                        <m:r>
                          <a:rPr lang="en-US" b="0" i="1" smtClean="0">
                            <a:solidFill>
                              <a:srgbClr val="F513DA"/>
                            </a:solidFill>
                            <a:latin typeface="Cambria Math" panose="02040503050406030204" pitchFamily="18" charset="0"/>
                          </a:rPr>
                          <m:t>, </m:t>
                        </m:r>
                        <m:r>
                          <a:rPr lang="en-US" b="0" i="1" smtClean="0">
                            <a:solidFill>
                              <a:srgbClr val="F513DA"/>
                            </a:solidFill>
                            <a:latin typeface="Cambria Math" panose="02040503050406030204" pitchFamily="18" charset="0"/>
                          </a:rPr>
                          <m:t>𝑝</m:t>
                        </m:r>
                      </m:oMath>
                    </m:oMathPara>
                  </a14:m>
                  <a:endParaRPr lang="en-US" dirty="0">
                    <a:solidFill>
                      <a:srgbClr val="F513DA"/>
                    </a:solidFill>
                  </a:endParaRPr>
                </a:p>
              </p:txBody>
            </p:sp>
          </mc:Choice>
          <mc:Fallback xmlns="">
            <p:sp>
              <p:nvSpPr>
                <p:cNvPr id="410" name="TextBox 409">
                  <a:extLst>
                    <a:ext uri="{FF2B5EF4-FFF2-40B4-BE49-F238E27FC236}">
                      <a16:creationId xmlns:a16="http://schemas.microsoft.com/office/drawing/2014/main" id="{A0D84784-809F-2CAF-F79C-E46BFD1843B5}"/>
                    </a:ext>
                  </a:extLst>
                </p:cNvPr>
                <p:cNvSpPr txBox="1">
                  <a:spLocks noRot="1" noChangeAspect="1" noMove="1" noResize="1" noEditPoints="1" noAdjustHandles="1" noChangeArrowheads="1" noChangeShapeType="1" noTextEdit="1"/>
                </p:cNvSpPr>
                <p:nvPr/>
              </p:nvSpPr>
              <p:spPr>
                <a:xfrm>
                  <a:off x="5789560" y="2397067"/>
                  <a:ext cx="812402" cy="369332"/>
                </a:xfrm>
                <a:prstGeom prst="rect">
                  <a:avLst/>
                </a:prstGeom>
                <a:blipFill>
                  <a:blip r:embed="rId10"/>
                  <a:stretch>
                    <a:fillRect b="-6557"/>
                  </a:stretch>
                </a:blipFill>
              </p:spPr>
              <p:txBody>
                <a:bodyPr/>
                <a:lstStyle/>
                <a:p>
                  <a:r>
                    <a:rPr lang="en-US">
                      <a:noFill/>
                    </a:rPr>
                    <a:t> </a:t>
                  </a:r>
                </a:p>
              </p:txBody>
            </p:sp>
          </mc:Fallback>
        </mc:AlternateContent>
      </p:grpSp>
      <p:grpSp>
        <p:nvGrpSpPr>
          <p:cNvPr id="241" name="Group 240">
            <a:extLst>
              <a:ext uri="{FF2B5EF4-FFF2-40B4-BE49-F238E27FC236}">
                <a16:creationId xmlns:a16="http://schemas.microsoft.com/office/drawing/2014/main" id="{8A68BF74-CB1C-4CF3-9352-AF51CBDDD2F0}"/>
              </a:ext>
            </a:extLst>
          </p:cNvPr>
          <p:cNvGrpSpPr/>
          <p:nvPr/>
        </p:nvGrpSpPr>
        <p:grpSpPr>
          <a:xfrm>
            <a:off x="1038758" y="2240907"/>
            <a:ext cx="4273905" cy="3294680"/>
            <a:chOff x="1038758" y="2020982"/>
            <a:chExt cx="4273905" cy="3294680"/>
          </a:xfrm>
        </p:grpSpPr>
        <p:grpSp>
          <p:nvGrpSpPr>
            <p:cNvPr id="242" name="Group 241">
              <a:extLst>
                <a:ext uri="{FF2B5EF4-FFF2-40B4-BE49-F238E27FC236}">
                  <a16:creationId xmlns:a16="http://schemas.microsoft.com/office/drawing/2014/main" id="{30E846CA-884F-4468-A3EA-827ECCEC19F4}"/>
                </a:ext>
              </a:extLst>
            </p:cNvPr>
            <p:cNvGrpSpPr/>
            <p:nvPr/>
          </p:nvGrpSpPr>
          <p:grpSpPr>
            <a:xfrm>
              <a:off x="1244327" y="2333422"/>
              <a:ext cx="4068336" cy="2869513"/>
              <a:chOff x="6495440" y="3413464"/>
              <a:chExt cx="3477662" cy="2446308"/>
            </a:xfrm>
          </p:grpSpPr>
          <p:grpSp>
            <p:nvGrpSpPr>
              <p:cNvPr id="295" name="Group 294">
                <a:extLst>
                  <a:ext uri="{FF2B5EF4-FFF2-40B4-BE49-F238E27FC236}">
                    <a16:creationId xmlns:a16="http://schemas.microsoft.com/office/drawing/2014/main" id="{9D2E7DCA-9D65-4E40-B7F2-34E907EC1DC9}"/>
                  </a:ext>
                </a:extLst>
              </p:cNvPr>
              <p:cNvGrpSpPr/>
              <p:nvPr/>
            </p:nvGrpSpPr>
            <p:grpSpPr>
              <a:xfrm>
                <a:off x="6651547" y="3413464"/>
                <a:ext cx="2764965" cy="2438002"/>
                <a:chOff x="6501384" y="3325126"/>
                <a:chExt cx="3316224" cy="2914840"/>
              </a:xfrm>
            </p:grpSpPr>
            <p:sp>
              <p:nvSpPr>
                <p:cNvPr id="310" name="Rectangle 309">
                  <a:extLst>
                    <a:ext uri="{FF2B5EF4-FFF2-40B4-BE49-F238E27FC236}">
                      <a16:creationId xmlns:a16="http://schemas.microsoft.com/office/drawing/2014/main" id="{83662FD9-29C0-4E23-8B8D-BE4AFCD63DAE}"/>
                    </a:ext>
                  </a:extLst>
                </p:cNvPr>
                <p:cNvSpPr/>
                <p:nvPr/>
              </p:nvSpPr>
              <p:spPr>
                <a:xfrm>
                  <a:off x="6501384" y="3328174"/>
                  <a:ext cx="1106424" cy="969264"/>
                </a:xfrm>
                <a:prstGeom prst="rect">
                  <a:avLst/>
                </a:prstGeom>
                <a:noFill/>
                <a:ln w="28575">
                  <a:solidFill>
                    <a:srgbClr val="0D19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1" name="Rectangle 310">
                  <a:extLst>
                    <a:ext uri="{FF2B5EF4-FFF2-40B4-BE49-F238E27FC236}">
                      <a16:creationId xmlns:a16="http://schemas.microsoft.com/office/drawing/2014/main" id="{EA1C5857-767F-4CE4-BB4C-A10DE85075BB}"/>
                    </a:ext>
                  </a:extLst>
                </p:cNvPr>
                <p:cNvSpPr/>
                <p:nvPr/>
              </p:nvSpPr>
              <p:spPr>
                <a:xfrm>
                  <a:off x="7607808" y="3328174"/>
                  <a:ext cx="1106424" cy="969264"/>
                </a:xfrm>
                <a:prstGeom prst="rect">
                  <a:avLst/>
                </a:prstGeom>
                <a:noFill/>
                <a:ln w="28575">
                  <a:solidFill>
                    <a:srgbClr val="0D19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2" name="Rectangle 311">
                  <a:extLst>
                    <a:ext uri="{FF2B5EF4-FFF2-40B4-BE49-F238E27FC236}">
                      <a16:creationId xmlns:a16="http://schemas.microsoft.com/office/drawing/2014/main" id="{42A5C2AC-6A2F-4B9D-8AB6-E3EEBFFE86B9}"/>
                    </a:ext>
                  </a:extLst>
                </p:cNvPr>
                <p:cNvSpPr/>
                <p:nvPr/>
              </p:nvSpPr>
              <p:spPr>
                <a:xfrm>
                  <a:off x="8711184" y="3325126"/>
                  <a:ext cx="1106424" cy="969264"/>
                </a:xfrm>
                <a:prstGeom prst="rect">
                  <a:avLst/>
                </a:prstGeom>
                <a:noFill/>
                <a:ln w="28575">
                  <a:solidFill>
                    <a:srgbClr val="0D19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3" name="Rectangle 312">
                  <a:extLst>
                    <a:ext uri="{FF2B5EF4-FFF2-40B4-BE49-F238E27FC236}">
                      <a16:creationId xmlns:a16="http://schemas.microsoft.com/office/drawing/2014/main" id="{E1D5DF2E-5476-49B6-A58F-977FE6BFA8A5}"/>
                    </a:ext>
                  </a:extLst>
                </p:cNvPr>
                <p:cNvSpPr/>
                <p:nvPr/>
              </p:nvSpPr>
              <p:spPr>
                <a:xfrm>
                  <a:off x="6501384" y="4301438"/>
                  <a:ext cx="1106424" cy="969264"/>
                </a:xfrm>
                <a:prstGeom prst="rect">
                  <a:avLst/>
                </a:prstGeom>
                <a:noFill/>
                <a:ln w="28575">
                  <a:solidFill>
                    <a:srgbClr val="0D19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4" name="Rectangle 313">
                  <a:extLst>
                    <a:ext uri="{FF2B5EF4-FFF2-40B4-BE49-F238E27FC236}">
                      <a16:creationId xmlns:a16="http://schemas.microsoft.com/office/drawing/2014/main" id="{FCCB7F41-B04D-4E12-A960-7BC957521625}"/>
                    </a:ext>
                  </a:extLst>
                </p:cNvPr>
                <p:cNvSpPr/>
                <p:nvPr/>
              </p:nvSpPr>
              <p:spPr>
                <a:xfrm>
                  <a:off x="7607808" y="4301438"/>
                  <a:ext cx="1106424" cy="969264"/>
                </a:xfrm>
                <a:prstGeom prst="rect">
                  <a:avLst/>
                </a:prstGeom>
                <a:noFill/>
                <a:ln w="28575">
                  <a:solidFill>
                    <a:srgbClr val="0D19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5" name="Rectangle 314">
                  <a:extLst>
                    <a:ext uri="{FF2B5EF4-FFF2-40B4-BE49-F238E27FC236}">
                      <a16:creationId xmlns:a16="http://schemas.microsoft.com/office/drawing/2014/main" id="{178BEE2C-C040-4A2B-9FA7-B5BDE566C022}"/>
                    </a:ext>
                  </a:extLst>
                </p:cNvPr>
                <p:cNvSpPr/>
                <p:nvPr/>
              </p:nvSpPr>
              <p:spPr>
                <a:xfrm>
                  <a:off x="8711184" y="4298390"/>
                  <a:ext cx="1106424" cy="969264"/>
                </a:xfrm>
                <a:prstGeom prst="rect">
                  <a:avLst/>
                </a:prstGeom>
                <a:noFill/>
                <a:ln w="28575">
                  <a:solidFill>
                    <a:srgbClr val="0D19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6" name="Rectangle 315">
                  <a:extLst>
                    <a:ext uri="{FF2B5EF4-FFF2-40B4-BE49-F238E27FC236}">
                      <a16:creationId xmlns:a16="http://schemas.microsoft.com/office/drawing/2014/main" id="{5FE14A3E-51E1-4F04-9B67-6D2C92021B4E}"/>
                    </a:ext>
                  </a:extLst>
                </p:cNvPr>
                <p:cNvSpPr/>
                <p:nvPr/>
              </p:nvSpPr>
              <p:spPr>
                <a:xfrm>
                  <a:off x="6501384" y="5270702"/>
                  <a:ext cx="1106424" cy="969264"/>
                </a:xfrm>
                <a:prstGeom prst="rect">
                  <a:avLst/>
                </a:prstGeom>
                <a:noFill/>
                <a:ln w="28575">
                  <a:solidFill>
                    <a:srgbClr val="0D19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7" name="Rectangle 316">
                  <a:extLst>
                    <a:ext uri="{FF2B5EF4-FFF2-40B4-BE49-F238E27FC236}">
                      <a16:creationId xmlns:a16="http://schemas.microsoft.com/office/drawing/2014/main" id="{9EB22D01-93C6-49F9-8165-AB515C4ECF03}"/>
                    </a:ext>
                  </a:extLst>
                </p:cNvPr>
                <p:cNvSpPr/>
                <p:nvPr/>
              </p:nvSpPr>
              <p:spPr>
                <a:xfrm>
                  <a:off x="7607808" y="5270702"/>
                  <a:ext cx="1106424" cy="969264"/>
                </a:xfrm>
                <a:prstGeom prst="rect">
                  <a:avLst/>
                </a:prstGeom>
                <a:noFill/>
                <a:ln w="28575">
                  <a:solidFill>
                    <a:srgbClr val="0D19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8" name="Rectangle 317">
                  <a:extLst>
                    <a:ext uri="{FF2B5EF4-FFF2-40B4-BE49-F238E27FC236}">
                      <a16:creationId xmlns:a16="http://schemas.microsoft.com/office/drawing/2014/main" id="{8DD726DF-5296-43CB-B602-4C019014CEFA}"/>
                    </a:ext>
                  </a:extLst>
                </p:cNvPr>
                <p:cNvSpPr/>
                <p:nvPr/>
              </p:nvSpPr>
              <p:spPr>
                <a:xfrm>
                  <a:off x="8711184" y="5267654"/>
                  <a:ext cx="1106424" cy="969264"/>
                </a:xfrm>
                <a:prstGeom prst="rect">
                  <a:avLst/>
                </a:prstGeom>
                <a:noFill/>
                <a:ln w="28575">
                  <a:solidFill>
                    <a:srgbClr val="0D19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296" name="TextBox 295">
                    <a:extLst>
                      <a:ext uri="{FF2B5EF4-FFF2-40B4-BE49-F238E27FC236}">
                        <a16:creationId xmlns:a16="http://schemas.microsoft.com/office/drawing/2014/main" id="{76C959E0-11A9-4ACC-9257-4CB530158272}"/>
                      </a:ext>
                    </a:extLst>
                  </p:cNvPr>
                  <p:cNvSpPr txBox="1"/>
                  <p:nvPr/>
                </p:nvSpPr>
                <p:spPr>
                  <a:xfrm>
                    <a:off x="7870314" y="4669719"/>
                    <a:ext cx="623696" cy="369332"/>
                  </a:xfrm>
                  <a:prstGeom prst="rect">
                    <a:avLst/>
                  </a:prstGeom>
                  <a:solidFill>
                    <a:srgbClr val="FFFFFF">
                      <a:alpha val="72941"/>
                    </a:srgbClr>
                  </a:solidFill>
                </p:spPr>
                <p:txBody>
                  <a:bodyPr wrap="square" rtlCol="0">
                    <a:spAutoFit/>
                  </a:bodyPr>
                  <a:lstStyle/>
                  <a:p>
                    <a:pPr/>
                    <a14:m>
                      <m:oMathPara xmlns:m="http://schemas.openxmlformats.org/officeDocument/2006/math">
                        <m:oMathParaPr>
                          <m:jc m:val="centerGroup"/>
                        </m:oMathParaPr>
                        <m:oMath xmlns:m="http://schemas.openxmlformats.org/officeDocument/2006/math">
                          <m:d>
                            <m:dPr>
                              <m:ctrlPr>
                                <a:rPr lang="en-US" sz="1100" i="1" smtClean="0">
                                  <a:solidFill>
                                    <a:srgbClr val="0D19FF"/>
                                  </a:solidFill>
                                  <a:latin typeface="Cambria Math" panose="02040503050406030204" pitchFamily="18" charset="0"/>
                                </a:rPr>
                              </m:ctrlPr>
                            </m:dPr>
                            <m:e>
                              <m:r>
                                <a:rPr lang="en-US" sz="1100" b="0" i="1" smtClean="0">
                                  <a:solidFill>
                                    <a:srgbClr val="0D19FF"/>
                                  </a:solidFill>
                                  <a:latin typeface="Cambria Math" panose="02040503050406030204" pitchFamily="18" charset="0"/>
                                </a:rPr>
                                <m:t>𝑖</m:t>
                              </m:r>
                              <m:r>
                                <a:rPr lang="en-US" sz="1100" b="0" i="1" smtClean="0">
                                  <a:solidFill>
                                    <a:srgbClr val="0D19FF"/>
                                  </a:solidFill>
                                  <a:latin typeface="Cambria Math" panose="02040503050406030204" pitchFamily="18" charset="0"/>
                                </a:rPr>
                                <m:t>,</m:t>
                              </m:r>
                              <m:r>
                                <a:rPr lang="en-US" sz="1100" b="0" i="1" smtClean="0">
                                  <a:solidFill>
                                    <a:srgbClr val="0D19FF"/>
                                  </a:solidFill>
                                  <a:latin typeface="Cambria Math" panose="02040503050406030204" pitchFamily="18" charset="0"/>
                                </a:rPr>
                                <m:t>𝑗</m:t>
                              </m:r>
                            </m:e>
                          </m:d>
                        </m:oMath>
                      </m:oMathPara>
                    </a14:m>
                    <a:endParaRPr lang="en-US" sz="1100" dirty="0">
                      <a:solidFill>
                        <a:srgbClr val="0D19FF"/>
                      </a:solidFill>
                    </a:endParaRPr>
                  </a:p>
                </p:txBody>
              </p:sp>
            </mc:Choice>
            <mc:Fallback xmlns="">
              <p:sp>
                <p:nvSpPr>
                  <p:cNvPr id="5" name="TextBox 4">
                    <a:extLst>
                      <a:ext uri="{FF2B5EF4-FFF2-40B4-BE49-F238E27FC236}">
                        <a16:creationId xmlns:a16="http://schemas.microsoft.com/office/drawing/2014/main" id="{F2974E60-57F4-E50A-1825-FCFD556B1B17}"/>
                      </a:ext>
                    </a:extLst>
                  </p:cNvPr>
                  <p:cNvSpPr txBox="1">
                    <a:spLocks noRot="1" noChangeAspect="1" noMove="1" noResize="1" noEditPoints="1" noAdjustHandles="1" noChangeArrowheads="1" noChangeShapeType="1" noTextEdit="1"/>
                  </p:cNvSpPr>
                  <p:nvPr/>
                </p:nvSpPr>
                <p:spPr>
                  <a:xfrm>
                    <a:off x="7870314" y="4669719"/>
                    <a:ext cx="623696" cy="369332"/>
                  </a:xfrm>
                  <a:prstGeom prst="rect">
                    <a:avLst/>
                  </a:prstGeom>
                  <a:blipFill>
                    <a:blip r:embed="rId11"/>
                    <a:stretch>
                      <a:fillRect/>
                    </a:stretch>
                  </a:blipFill>
                </p:spPr>
                <p:txBody>
                  <a:bodyPr/>
                  <a:lstStyle/>
                  <a:p>
                    <a:r>
                      <a:rPr lang="en-US">
                        <a:noFill/>
                      </a:rPr>
                      <a:t> </a:t>
                    </a:r>
                  </a:p>
                </p:txBody>
              </p:sp>
            </mc:Fallback>
          </mc:AlternateContent>
          <p:sp>
            <p:nvSpPr>
              <p:cNvPr id="297" name="Oval 296">
                <a:extLst>
                  <a:ext uri="{FF2B5EF4-FFF2-40B4-BE49-F238E27FC236}">
                    <a16:creationId xmlns:a16="http://schemas.microsoft.com/office/drawing/2014/main" id="{3047548E-0F2A-4AFC-8B99-53D0EDBDF731}"/>
                  </a:ext>
                </a:extLst>
              </p:cNvPr>
              <p:cNvSpPr/>
              <p:nvPr/>
            </p:nvSpPr>
            <p:spPr>
              <a:xfrm>
                <a:off x="7041994" y="5359370"/>
                <a:ext cx="164541" cy="1837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8" name="Oval 297">
                <a:extLst>
                  <a:ext uri="{FF2B5EF4-FFF2-40B4-BE49-F238E27FC236}">
                    <a16:creationId xmlns:a16="http://schemas.microsoft.com/office/drawing/2014/main" id="{C95D3ACB-FFA6-4D9E-ABB5-D62130B1E079}"/>
                  </a:ext>
                </a:extLst>
              </p:cNvPr>
              <p:cNvSpPr/>
              <p:nvPr/>
            </p:nvSpPr>
            <p:spPr>
              <a:xfrm>
                <a:off x="8889200" y="5320471"/>
                <a:ext cx="164541" cy="1837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99" name="TextBox 298">
                    <a:extLst>
                      <a:ext uri="{FF2B5EF4-FFF2-40B4-BE49-F238E27FC236}">
                        <a16:creationId xmlns:a16="http://schemas.microsoft.com/office/drawing/2014/main" id="{67AEB813-8E05-4414-AD0C-CD2C4F9DB76D}"/>
                      </a:ext>
                    </a:extLst>
                  </p:cNvPr>
                  <p:cNvSpPr txBox="1"/>
                  <p:nvPr/>
                </p:nvSpPr>
                <p:spPr>
                  <a:xfrm>
                    <a:off x="8857870" y="4662987"/>
                    <a:ext cx="1115232" cy="369332"/>
                  </a:xfrm>
                  <a:prstGeom prst="rect">
                    <a:avLst/>
                  </a:prstGeom>
                  <a:solidFill>
                    <a:srgbClr val="FFFFFF">
                      <a:alpha val="72941"/>
                    </a:srgbClr>
                  </a:solidFill>
                </p:spPr>
                <p:txBody>
                  <a:bodyPr wrap="square" rtlCol="0">
                    <a:spAutoFit/>
                  </a:bodyPr>
                  <a:lstStyle/>
                  <a:p>
                    <a:pPr/>
                    <a14:m>
                      <m:oMathPara xmlns:m="http://schemas.openxmlformats.org/officeDocument/2006/math">
                        <m:oMathParaPr>
                          <m:jc m:val="centerGroup"/>
                        </m:oMathParaPr>
                        <m:oMath xmlns:m="http://schemas.openxmlformats.org/officeDocument/2006/math">
                          <m:d>
                            <m:dPr>
                              <m:ctrlPr>
                                <a:rPr lang="en-US" sz="1100" i="1" smtClean="0">
                                  <a:solidFill>
                                    <a:srgbClr val="0D19FF"/>
                                  </a:solidFill>
                                  <a:latin typeface="Cambria Math" panose="02040503050406030204" pitchFamily="18" charset="0"/>
                                </a:rPr>
                              </m:ctrlPr>
                            </m:dPr>
                            <m:e>
                              <m:r>
                                <a:rPr lang="en-US" sz="1100" b="0" i="1" smtClean="0">
                                  <a:solidFill>
                                    <a:srgbClr val="0D19FF"/>
                                  </a:solidFill>
                                  <a:latin typeface="Cambria Math" panose="02040503050406030204" pitchFamily="18" charset="0"/>
                                </a:rPr>
                                <m:t>𝑖</m:t>
                              </m:r>
                              <m:r>
                                <a:rPr lang="en-US" sz="1100" b="0" i="1" smtClean="0">
                                  <a:solidFill>
                                    <a:srgbClr val="0D19FF"/>
                                  </a:solidFill>
                                  <a:latin typeface="Cambria Math" panose="02040503050406030204" pitchFamily="18" charset="0"/>
                                </a:rPr>
                                <m:t>+1,</m:t>
                              </m:r>
                              <m:r>
                                <a:rPr lang="en-US" sz="1100" b="0" i="1" smtClean="0">
                                  <a:solidFill>
                                    <a:srgbClr val="0D19FF"/>
                                  </a:solidFill>
                                  <a:latin typeface="Cambria Math" panose="02040503050406030204" pitchFamily="18" charset="0"/>
                                </a:rPr>
                                <m:t>𝑗</m:t>
                              </m:r>
                            </m:e>
                          </m:d>
                        </m:oMath>
                      </m:oMathPara>
                    </a14:m>
                    <a:endParaRPr lang="en-US" sz="1100" dirty="0">
                      <a:solidFill>
                        <a:srgbClr val="0D19FF"/>
                      </a:solidFill>
                    </a:endParaRPr>
                  </a:p>
                </p:txBody>
              </p:sp>
            </mc:Choice>
            <mc:Fallback xmlns="">
              <p:sp>
                <p:nvSpPr>
                  <p:cNvPr id="9" name="TextBox 8">
                    <a:extLst>
                      <a:ext uri="{FF2B5EF4-FFF2-40B4-BE49-F238E27FC236}">
                        <a16:creationId xmlns:a16="http://schemas.microsoft.com/office/drawing/2014/main" id="{5156ECAE-D846-534F-BC7B-B1288F3B551F}"/>
                      </a:ext>
                    </a:extLst>
                  </p:cNvPr>
                  <p:cNvSpPr txBox="1">
                    <a:spLocks noRot="1" noChangeAspect="1" noMove="1" noResize="1" noEditPoints="1" noAdjustHandles="1" noChangeArrowheads="1" noChangeShapeType="1" noTextEdit="1"/>
                  </p:cNvSpPr>
                  <p:nvPr/>
                </p:nvSpPr>
                <p:spPr>
                  <a:xfrm>
                    <a:off x="8857870" y="4662987"/>
                    <a:ext cx="1115232" cy="369332"/>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0" name="TextBox 299">
                    <a:extLst>
                      <a:ext uri="{FF2B5EF4-FFF2-40B4-BE49-F238E27FC236}">
                        <a16:creationId xmlns:a16="http://schemas.microsoft.com/office/drawing/2014/main" id="{E296B79C-318E-4103-8FDA-5BC6214E1C8D}"/>
                      </a:ext>
                    </a:extLst>
                  </p:cNvPr>
                  <p:cNvSpPr txBox="1"/>
                  <p:nvPr/>
                </p:nvSpPr>
                <p:spPr>
                  <a:xfrm>
                    <a:off x="7640961" y="5490440"/>
                    <a:ext cx="1115232" cy="369332"/>
                  </a:xfrm>
                  <a:prstGeom prst="rect">
                    <a:avLst/>
                  </a:prstGeom>
                  <a:solidFill>
                    <a:srgbClr val="FFFFFF">
                      <a:alpha val="72941"/>
                    </a:srgbClr>
                  </a:solidFill>
                </p:spPr>
                <p:txBody>
                  <a:bodyPr wrap="square" rtlCol="0">
                    <a:spAutoFit/>
                  </a:bodyPr>
                  <a:lstStyle/>
                  <a:p>
                    <a:pPr/>
                    <a14:m>
                      <m:oMathPara xmlns:m="http://schemas.openxmlformats.org/officeDocument/2006/math">
                        <m:oMathParaPr>
                          <m:jc m:val="centerGroup"/>
                        </m:oMathParaPr>
                        <m:oMath xmlns:m="http://schemas.openxmlformats.org/officeDocument/2006/math">
                          <m:d>
                            <m:dPr>
                              <m:ctrlPr>
                                <a:rPr lang="en-US" sz="1100" i="1" smtClean="0">
                                  <a:solidFill>
                                    <a:srgbClr val="0D19FF"/>
                                  </a:solidFill>
                                  <a:latin typeface="Cambria Math" panose="02040503050406030204" pitchFamily="18" charset="0"/>
                                </a:rPr>
                              </m:ctrlPr>
                            </m:dPr>
                            <m:e>
                              <m:r>
                                <a:rPr lang="en-US" sz="1100" b="0" i="1" smtClean="0">
                                  <a:solidFill>
                                    <a:srgbClr val="0D19FF"/>
                                  </a:solidFill>
                                  <a:latin typeface="Cambria Math" panose="02040503050406030204" pitchFamily="18" charset="0"/>
                                </a:rPr>
                                <m:t>𝑖</m:t>
                              </m:r>
                              <m:r>
                                <a:rPr lang="en-US" sz="1100" b="0" i="1" smtClean="0">
                                  <a:solidFill>
                                    <a:srgbClr val="0D19FF"/>
                                  </a:solidFill>
                                  <a:latin typeface="Cambria Math" panose="02040503050406030204" pitchFamily="18" charset="0"/>
                                </a:rPr>
                                <m:t>,</m:t>
                              </m:r>
                              <m:r>
                                <a:rPr lang="en-US" sz="1100" b="0" i="1" smtClean="0">
                                  <a:solidFill>
                                    <a:srgbClr val="0D19FF"/>
                                  </a:solidFill>
                                  <a:latin typeface="Cambria Math" panose="02040503050406030204" pitchFamily="18" charset="0"/>
                                </a:rPr>
                                <m:t>𝑗</m:t>
                              </m:r>
                              <m:r>
                                <a:rPr lang="en-US" sz="1100" b="0" i="1" smtClean="0">
                                  <a:solidFill>
                                    <a:srgbClr val="0D19FF"/>
                                  </a:solidFill>
                                  <a:latin typeface="Cambria Math" panose="02040503050406030204" pitchFamily="18" charset="0"/>
                                </a:rPr>
                                <m:t>−1</m:t>
                              </m:r>
                            </m:e>
                          </m:d>
                        </m:oMath>
                      </m:oMathPara>
                    </a14:m>
                    <a:endParaRPr lang="en-US" sz="1100" dirty="0">
                      <a:solidFill>
                        <a:srgbClr val="0D19FF"/>
                      </a:solidFill>
                    </a:endParaRPr>
                  </a:p>
                </p:txBody>
              </p:sp>
            </mc:Choice>
            <mc:Fallback xmlns="">
              <p:sp>
                <p:nvSpPr>
                  <p:cNvPr id="10" name="TextBox 9">
                    <a:extLst>
                      <a:ext uri="{FF2B5EF4-FFF2-40B4-BE49-F238E27FC236}">
                        <a16:creationId xmlns:a16="http://schemas.microsoft.com/office/drawing/2014/main" id="{2F56418F-B282-F643-18D0-3EDCB59B40A8}"/>
                      </a:ext>
                    </a:extLst>
                  </p:cNvPr>
                  <p:cNvSpPr txBox="1">
                    <a:spLocks noRot="1" noChangeAspect="1" noMove="1" noResize="1" noEditPoints="1" noAdjustHandles="1" noChangeArrowheads="1" noChangeShapeType="1" noTextEdit="1"/>
                  </p:cNvSpPr>
                  <p:nvPr/>
                </p:nvSpPr>
                <p:spPr>
                  <a:xfrm>
                    <a:off x="7640961" y="5490440"/>
                    <a:ext cx="1115232" cy="369332"/>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1" name="TextBox 300">
                    <a:extLst>
                      <a:ext uri="{FF2B5EF4-FFF2-40B4-BE49-F238E27FC236}">
                        <a16:creationId xmlns:a16="http://schemas.microsoft.com/office/drawing/2014/main" id="{6847AB9E-27ED-494C-B912-4479D510740B}"/>
                      </a:ext>
                    </a:extLst>
                  </p:cNvPr>
                  <p:cNvSpPr txBox="1"/>
                  <p:nvPr/>
                </p:nvSpPr>
                <p:spPr>
                  <a:xfrm>
                    <a:off x="7649880" y="3875286"/>
                    <a:ext cx="1115232" cy="369332"/>
                  </a:xfrm>
                  <a:prstGeom prst="rect">
                    <a:avLst/>
                  </a:prstGeom>
                  <a:solidFill>
                    <a:srgbClr val="FFFFFF">
                      <a:alpha val="72941"/>
                    </a:srgbClr>
                  </a:solidFill>
                </p:spPr>
                <p:txBody>
                  <a:bodyPr wrap="square" rtlCol="0">
                    <a:spAutoFit/>
                  </a:bodyPr>
                  <a:lstStyle/>
                  <a:p>
                    <a:pPr/>
                    <a14:m>
                      <m:oMathPara xmlns:m="http://schemas.openxmlformats.org/officeDocument/2006/math">
                        <m:oMathParaPr>
                          <m:jc m:val="centerGroup"/>
                        </m:oMathParaPr>
                        <m:oMath xmlns:m="http://schemas.openxmlformats.org/officeDocument/2006/math">
                          <m:d>
                            <m:dPr>
                              <m:ctrlPr>
                                <a:rPr lang="en-US" sz="1100" i="1" smtClean="0">
                                  <a:solidFill>
                                    <a:srgbClr val="0D19FF"/>
                                  </a:solidFill>
                                  <a:latin typeface="Cambria Math" panose="02040503050406030204" pitchFamily="18" charset="0"/>
                                </a:rPr>
                              </m:ctrlPr>
                            </m:dPr>
                            <m:e>
                              <m:r>
                                <a:rPr lang="en-US" sz="1100" b="0" i="1" smtClean="0">
                                  <a:solidFill>
                                    <a:srgbClr val="0D19FF"/>
                                  </a:solidFill>
                                  <a:latin typeface="Cambria Math" panose="02040503050406030204" pitchFamily="18" charset="0"/>
                                </a:rPr>
                                <m:t>𝑖</m:t>
                              </m:r>
                              <m:r>
                                <a:rPr lang="en-US" sz="1100" b="0" i="1" smtClean="0">
                                  <a:solidFill>
                                    <a:srgbClr val="0D19FF"/>
                                  </a:solidFill>
                                  <a:latin typeface="Cambria Math" panose="02040503050406030204" pitchFamily="18" charset="0"/>
                                </a:rPr>
                                <m:t>,</m:t>
                              </m:r>
                              <m:r>
                                <a:rPr lang="en-US" sz="1100" b="0" i="1" smtClean="0">
                                  <a:solidFill>
                                    <a:srgbClr val="0D19FF"/>
                                  </a:solidFill>
                                  <a:latin typeface="Cambria Math" panose="02040503050406030204" pitchFamily="18" charset="0"/>
                                </a:rPr>
                                <m:t>𝑗</m:t>
                              </m:r>
                              <m:r>
                                <a:rPr lang="en-US" sz="1100" b="0" i="1" smtClean="0">
                                  <a:solidFill>
                                    <a:srgbClr val="0D19FF"/>
                                  </a:solidFill>
                                  <a:latin typeface="Cambria Math" panose="02040503050406030204" pitchFamily="18" charset="0"/>
                                </a:rPr>
                                <m:t>+1</m:t>
                              </m:r>
                            </m:e>
                          </m:d>
                        </m:oMath>
                      </m:oMathPara>
                    </a14:m>
                    <a:endParaRPr lang="en-US" sz="1100" dirty="0">
                      <a:solidFill>
                        <a:srgbClr val="0D19FF"/>
                      </a:solidFill>
                    </a:endParaRPr>
                  </a:p>
                </p:txBody>
              </p:sp>
            </mc:Choice>
            <mc:Fallback xmlns="">
              <p:sp>
                <p:nvSpPr>
                  <p:cNvPr id="11" name="TextBox 10">
                    <a:extLst>
                      <a:ext uri="{FF2B5EF4-FFF2-40B4-BE49-F238E27FC236}">
                        <a16:creationId xmlns:a16="http://schemas.microsoft.com/office/drawing/2014/main" id="{5A7AB27E-F3D2-4888-259C-DF7FDDAA7172}"/>
                      </a:ext>
                    </a:extLst>
                  </p:cNvPr>
                  <p:cNvSpPr txBox="1">
                    <a:spLocks noRot="1" noChangeAspect="1" noMove="1" noResize="1" noEditPoints="1" noAdjustHandles="1" noChangeArrowheads="1" noChangeShapeType="1" noTextEdit="1"/>
                  </p:cNvSpPr>
                  <p:nvPr/>
                </p:nvSpPr>
                <p:spPr>
                  <a:xfrm>
                    <a:off x="7649880" y="3875286"/>
                    <a:ext cx="1115232" cy="369332"/>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2" name="TextBox 301">
                    <a:extLst>
                      <a:ext uri="{FF2B5EF4-FFF2-40B4-BE49-F238E27FC236}">
                        <a16:creationId xmlns:a16="http://schemas.microsoft.com/office/drawing/2014/main" id="{2F78BB7F-A3BE-49D3-857B-2F766DEBE234}"/>
                      </a:ext>
                    </a:extLst>
                  </p:cNvPr>
                  <p:cNvSpPr txBox="1"/>
                  <p:nvPr/>
                </p:nvSpPr>
                <p:spPr>
                  <a:xfrm>
                    <a:off x="6495440" y="4699647"/>
                    <a:ext cx="1115232" cy="369332"/>
                  </a:xfrm>
                  <a:prstGeom prst="rect">
                    <a:avLst/>
                  </a:prstGeom>
                  <a:solidFill>
                    <a:srgbClr val="FFFFFF">
                      <a:alpha val="72941"/>
                    </a:srgbClr>
                  </a:solidFill>
                </p:spPr>
                <p:txBody>
                  <a:bodyPr wrap="square" rtlCol="0">
                    <a:spAutoFit/>
                  </a:bodyPr>
                  <a:lstStyle/>
                  <a:p>
                    <a:pPr/>
                    <a14:m>
                      <m:oMathPara xmlns:m="http://schemas.openxmlformats.org/officeDocument/2006/math">
                        <m:oMathParaPr>
                          <m:jc m:val="centerGroup"/>
                        </m:oMathParaPr>
                        <m:oMath xmlns:m="http://schemas.openxmlformats.org/officeDocument/2006/math">
                          <m:d>
                            <m:dPr>
                              <m:ctrlPr>
                                <a:rPr lang="en-US" sz="1100" i="1" smtClean="0">
                                  <a:solidFill>
                                    <a:srgbClr val="0D19FF"/>
                                  </a:solidFill>
                                  <a:latin typeface="Cambria Math" panose="02040503050406030204" pitchFamily="18" charset="0"/>
                                </a:rPr>
                              </m:ctrlPr>
                            </m:dPr>
                            <m:e>
                              <m:r>
                                <a:rPr lang="en-US" sz="1100" b="0" i="1" smtClean="0">
                                  <a:solidFill>
                                    <a:srgbClr val="0D19FF"/>
                                  </a:solidFill>
                                  <a:latin typeface="Cambria Math" panose="02040503050406030204" pitchFamily="18" charset="0"/>
                                </a:rPr>
                                <m:t>𝑖</m:t>
                              </m:r>
                              <m:r>
                                <a:rPr lang="en-US" sz="1100" b="0" i="1" smtClean="0">
                                  <a:solidFill>
                                    <a:srgbClr val="0D19FF"/>
                                  </a:solidFill>
                                  <a:latin typeface="Cambria Math" panose="02040503050406030204" pitchFamily="18" charset="0"/>
                                </a:rPr>
                                <m:t>−1,</m:t>
                              </m:r>
                              <m:r>
                                <a:rPr lang="en-US" sz="1100" b="0" i="1" smtClean="0">
                                  <a:solidFill>
                                    <a:srgbClr val="0D19FF"/>
                                  </a:solidFill>
                                  <a:latin typeface="Cambria Math" panose="02040503050406030204" pitchFamily="18" charset="0"/>
                                </a:rPr>
                                <m:t>𝑗</m:t>
                              </m:r>
                            </m:e>
                          </m:d>
                        </m:oMath>
                      </m:oMathPara>
                    </a14:m>
                    <a:endParaRPr lang="en-US" sz="1100" dirty="0">
                      <a:solidFill>
                        <a:srgbClr val="0D19FF"/>
                      </a:solidFill>
                    </a:endParaRPr>
                  </a:p>
                </p:txBody>
              </p:sp>
            </mc:Choice>
            <mc:Fallback xmlns="">
              <p:sp>
                <p:nvSpPr>
                  <p:cNvPr id="12" name="TextBox 11">
                    <a:extLst>
                      <a:ext uri="{FF2B5EF4-FFF2-40B4-BE49-F238E27FC236}">
                        <a16:creationId xmlns:a16="http://schemas.microsoft.com/office/drawing/2014/main" id="{8C5E683D-937E-A01F-D56C-AA4B37726CC8}"/>
                      </a:ext>
                    </a:extLst>
                  </p:cNvPr>
                  <p:cNvSpPr txBox="1">
                    <a:spLocks noRot="1" noChangeAspect="1" noMove="1" noResize="1" noEditPoints="1" noAdjustHandles="1" noChangeArrowheads="1" noChangeShapeType="1" noTextEdit="1"/>
                  </p:cNvSpPr>
                  <p:nvPr/>
                </p:nvSpPr>
                <p:spPr>
                  <a:xfrm>
                    <a:off x="6495440" y="4699647"/>
                    <a:ext cx="1115232" cy="369332"/>
                  </a:xfrm>
                  <a:prstGeom prst="rect">
                    <a:avLst/>
                  </a:prstGeom>
                  <a:blipFill>
                    <a:blip r:embed="rId15"/>
                    <a:stretch>
                      <a:fillRect/>
                    </a:stretch>
                  </a:blipFill>
                </p:spPr>
                <p:txBody>
                  <a:bodyPr/>
                  <a:lstStyle/>
                  <a:p>
                    <a:r>
                      <a:rPr lang="en-US">
                        <a:noFill/>
                      </a:rPr>
                      <a:t> </a:t>
                    </a:r>
                  </a:p>
                </p:txBody>
              </p:sp>
            </mc:Fallback>
          </mc:AlternateContent>
          <p:sp>
            <p:nvSpPr>
              <p:cNvPr id="303" name="Oval 302">
                <a:extLst>
                  <a:ext uri="{FF2B5EF4-FFF2-40B4-BE49-F238E27FC236}">
                    <a16:creationId xmlns:a16="http://schemas.microsoft.com/office/drawing/2014/main" id="{106C2763-34DF-49C0-850C-5193DB34FD5A}"/>
                  </a:ext>
                </a:extLst>
              </p:cNvPr>
              <p:cNvSpPr/>
              <p:nvPr/>
            </p:nvSpPr>
            <p:spPr>
              <a:xfrm>
                <a:off x="7937909" y="4508381"/>
                <a:ext cx="164541" cy="1837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4" name="Oval 303">
                <a:extLst>
                  <a:ext uri="{FF2B5EF4-FFF2-40B4-BE49-F238E27FC236}">
                    <a16:creationId xmlns:a16="http://schemas.microsoft.com/office/drawing/2014/main" id="{6E57AFBB-F724-4D61-97A8-C89F8BAE684F}"/>
                  </a:ext>
                </a:extLst>
              </p:cNvPr>
              <p:cNvSpPr/>
              <p:nvPr/>
            </p:nvSpPr>
            <p:spPr>
              <a:xfrm>
                <a:off x="8871211" y="4514788"/>
                <a:ext cx="164541" cy="1837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5" name="Oval 304">
                <a:extLst>
                  <a:ext uri="{FF2B5EF4-FFF2-40B4-BE49-F238E27FC236}">
                    <a16:creationId xmlns:a16="http://schemas.microsoft.com/office/drawing/2014/main" id="{BFB559C6-E0A6-4B1C-87D3-1D01F0FA9FFC}"/>
                  </a:ext>
                </a:extLst>
              </p:cNvPr>
              <p:cNvSpPr/>
              <p:nvPr/>
            </p:nvSpPr>
            <p:spPr>
              <a:xfrm>
                <a:off x="7041994" y="4540969"/>
                <a:ext cx="164541" cy="1837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6" name="Oval 305">
                <a:extLst>
                  <a:ext uri="{FF2B5EF4-FFF2-40B4-BE49-F238E27FC236}">
                    <a16:creationId xmlns:a16="http://schemas.microsoft.com/office/drawing/2014/main" id="{939964E2-0ACC-4AEA-ABA2-0F2DA0E0D0AE}"/>
                  </a:ext>
                </a:extLst>
              </p:cNvPr>
              <p:cNvSpPr/>
              <p:nvPr/>
            </p:nvSpPr>
            <p:spPr>
              <a:xfrm>
                <a:off x="7993317" y="5359370"/>
                <a:ext cx="164541" cy="1837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7" name="Oval 306">
                <a:extLst>
                  <a:ext uri="{FF2B5EF4-FFF2-40B4-BE49-F238E27FC236}">
                    <a16:creationId xmlns:a16="http://schemas.microsoft.com/office/drawing/2014/main" id="{99A6E023-5D9C-4314-B1F5-8926CA208498}"/>
                  </a:ext>
                </a:extLst>
              </p:cNvPr>
              <p:cNvSpPr/>
              <p:nvPr/>
            </p:nvSpPr>
            <p:spPr>
              <a:xfrm>
                <a:off x="8871210" y="3750497"/>
                <a:ext cx="164541" cy="1837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 name="Oval 307">
                <a:extLst>
                  <a:ext uri="{FF2B5EF4-FFF2-40B4-BE49-F238E27FC236}">
                    <a16:creationId xmlns:a16="http://schemas.microsoft.com/office/drawing/2014/main" id="{D6FFFE4B-0B12-4B66-ACC8-E2A89DC75C7B}"/>
                  </a:ext>
                </a:extLst>
              </p:cNvPr>
              <p:cNvSpPr/>
              <p:nvPr/>
            </p:nvSpPr>
            <p:spPr>
              <a:xfrm>
                <a:off x="7948708" y="3755373"/>
                <a:ext cx="164541" cy="1837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9" name="Oval 308">
                <a:extLst>
                  <a:ext uri="{FF2B5EF4-FFF2-40B4-BE49-F238E27FC236}">
                    <a16:creationId xmlns:a16="http://schemas.microsoft.com/office/drawing/2014/main" id="{D8B1881E-0BAF-4BDB-853A-AF1297689D42}"/>
                  </a:ext>
                </a:extLst>
              </p:cNvPr>
              <p:cNvSpPr/>
              <p:nvPr/>
            </p:nvSpPr>
            <p:spPr>
              <a:xfrm>
                <a:off x="7041994" y="3737965"/>
                <a:ext cx="164541" cy="1837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3" name="Group 242">
              <a:extLst>
                <a:ext uri="{FF2B5EF4-FFF2-40B4-BE49-F238E27FC236}">
                  <a16:creationId xmlns:a16="http://schemas.microsoft.com/office/drawing/2014/main" id="{BC674BE9-1217-440C-B7B2-1D2C10EACA42}"/>
                </a:ext>
              </a:extLst>
            </p:cNvPr>
            <p:cNvGrpSpPr/>
            <p:nvPr/>
          </p:nvGrpSpPr>
          <p:grpSpPr>
            <a:xfrm>
              <a:off x="1038758" y="2020982"/>
              <a:ext cx="3746897" cy="3294680"/>
              <a:chOff x="1038758" y="2020982"/>
              <a:chExt cx="3746897" cy="3294680"/>
            </a:xfrm>
          </p:grpSpPr>
          <mc:AlternateContent xmlns:mc="http://schemas.openxmlformats.org/markup-compatibility/2006" xmlns:a14="http://schemas.microsoft.com/office/drawing/2010/main">
            <mc:Choice Requires="a14">
              <p:sp>
                <p:nvSpPr>
                  <p:cNvPr id="244" name="TextBox 243">
                    <a:extLst>
                      <a:ext uri="{FF2B5EF4-FFF2-40B4-BE49-F238E27FC236}">
                        <a16:creationId xmlns:a16="http://schemas.microsoft.com/office/drawing/2014/main" id="{4BDBD6E3-43EC-488D-8741-6D8363E3B047}"/>
                      </a:ext>
                    </a:extLst>
                  </p:cNvPr>
                  <p:cNvSpPr txBox="1"/>
                  <p:nvPr/>
                </p:nvSpPr>
                <p:spPr>
                  <a:xfrm>
                    <a:off x="1929325" y="2020982"/>
                    <a:ext cx="36933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solidFill>
                                <a:srgbClr val="F513DA"/>
                              </a:solidFill>
                              <a:latin typeface="Cambria Math" panose="02040503050406030204" pitchFamily="18" charset="0"/>
                            </a:rPr>
                            <m:t>𝑣</m:t>
                          </m:r>
                        </m:oMath>
                      </m:oMathPara>
                    </a14:m>
                    <a:endParaRPr lang="en-US" dirty="0">
                      <a:solidFill>
                        <a:srgbClr val="F513DA"/>
                      </a:solidFill>
                    </a:endParaRPr>
                  </a:p>
                </p:txBody>
              </p:sp>
            </mc:Choice>
            <mc:Fallback xmlns="">
              <p:sp>
                <p:nvSpPr>
                  <p:cNvPr id="411" name="TextBox 410">
                    <a:extLst>
                      <a:ext uri="{FF2B5EF4-FFF2-40B4-BE49-F238E27FC236}">
                        <a16:creationId xmlns:a16="http://schemas.microsoft.com/office/drawing/2014/main" id="{FDF384AE-CA00-4D47-3818-BA1E9350792A}"/>
                      </a:ext>
                    </a:extLst>
                  </p:cNvPr>
                  <p:cNvSpPr txBox="1">
                    <a:spLocks noRot="1" noChangeAspect="1" noMove="1" noResize="1" noEditPoints="1" noAdjustHandles="1" noChangeArrowheads="1" noChangeShapeType="1" noTextEdit="1"/>
                  </p:cNvSpPr>
                  <p:nvPr/>
                </p:nvSpPr>
                <p:spPr>
                  <a:xfrm>
                    <a:off x="1929325" y="2020982"/>
                    <a:ext cx="369330" cy="369332"/>
                  </a:xfrm>
                  <a:prstGeom prst="rect">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5" name="TextBox 244">
                    <a:extLst>
                      <a:ext uri="{FF2B5EF4-FFF2-40B4-BE49-F238E27FC236}">
                        <a16:creationId xmlns:a16="http://schemas.microsoft.com/office/drawing/2014/main" id="{73A03765-18E5-4791-A372-BC8F0492DD13}"/>
                      </a:ext>
                    </a:extLst>
                  </p:cNvPr>
                  <p:cNvSpPr txBox="1"/>
                  <p:nvPr/>
                </p:nvSpPr>
                <p:spPr>
                  <a:xfrm>
                    <a:off x="1998077" y="2521078"/>
                    <a:ext cx="36862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solidFill>
                                <a:srgbClr val="F513DA"/>
                              </a:solidFill>
                              <a:latin typeface="Cambria Math" panose="02040503050406030204" pitchFamily="18" charset="0"/>
                            </a:rPr>
                            <m:t>𝑝</m:t>
                          </m:r>
                        </m:oMath>
                      </m:oMathPara>
                    </a14:m>
                    <a:endParaRPr lang="en-US" dirty="0">
                      <a:solidFill>
                        <a:srgbClr val="F513DA"/>
                      </a:solidFill>
                    </a:endParaRPr>
                  </a:p>
                </p:txBody>
              </p:sp>
            </mc:Choice>
            <mc:Fallback xmlns="">
              <p:sp>
                <p:nvSpPr>
                  <p:cNvPr id="412" name="TextBox 411">
                    <a:extLst>
                      <a:ext uri="{FF2B5EF4-FFF2-40B4-BE49-F238E27FC236}">
                        <a16:creationId xmlns:a16="http://schemas.microsoft.com/office/drawing/2014/main" id="{FC7DD050-D0BB-0FE0-94FE-5F0E317716EF}"/>
                      </a:ext>
                    </a:extLst>
                  </p:cNvPr>
                  <p:cNvSpPr txBox="1">
                    <a:spLocks noRot="1" noChangeAspect="1" noMove="1" noResize="1" noEditPoints="1" noAdjustHandles="1" noChangeArrowheads="1" noChangeShapeType="1" noTextEdit="1"/>
                  </p:cNvSpPr>
                  <p:nvPr/>
                </p:nvSpPr>
                <p:spPr>
                  <a:xfrm>
                    <a:off x="1998077" y="2521078"/>
                    <a:ext cx="368625" cy="369332"/>
                  </a:xfrm>
                  <a:prstGeom prst="rect">
                    <a:avLst/>
                  </a:prstGeom>
                  <a:blipFill>
                    <a:blip r:embed="rId17"/>
                    <a:stretch>
                      <a:fillRect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6" name="TextBox 245">
                    <a:extLst>
                      <a:ext uri="{FF2B5EF4-FFF2-40B4-BE49-F238E27FC236}">
                        <a16:creationId xmlns:a16="http://schemas.microsoft.com/office/drawing/2014/main" id="{A2A12BCC-A70A-4E06-9B63-199082267E0A}"/>
                      </a:ext>
                    </a:extLst>
                  </p:cNvPr>
                  <p:cNvSpPr txBox="1"/>
                  <p:nvPr/>
                </p:nvSpPr>
                <p:spPr>
                  <a:xfrm>
                    <a:off x="1038758" y="2570336"/>
                    <a:ext cx="37644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solidFill>
                                <a:srgbClr val="F513DA"/>
                              </a:solidFill>
                              <a:latin typeface="Cambria Math" panose="02040503050406030204" pitchFamily="18" charset="0"/>
                            </a:rPr>
                            <m:t>𝑢</m:t>
                          </m:r>
                        </m:oMath>
                      </m:oMathPara>
                    </a14:m>
                    <a:endParaRPr lang="en-US" dirty="0">
                      <a:solidFill>
                        <a:srgbClr val="F513DA"/>
                      </a:solidFill>
                    </a:endParaRPr>
                  </a:p>
                </p:txBody>
              </p:sp>
            </mc:Choice>
            <mc:Fallback xmlns="">
              <p:sp>
                <p:nvSpPr>
                  <p:cNvPr id="413" name="TextBox 412">
                    <a:extLst>
                      <a:ext uri="{FF2B5EF4-FFF2-40B4-BE49-F238E27FC236}">
                        <a16:creationId xmlns:a16="http://schemas.microsoft.com/office/drawing/2014/main" id="{D4DCF648-BE49-34FD-7C16-C5A79574B0CF}"/>
                      </a:ext>
                    </a:extLst>
                  </p:cNvPr>
                  <p:cNvSpPr txBox="1">
                    <a:spLocks noRot="1" noChangeAspect="1" noMove="1" noResize="1" noEditPoints="1" noAdjustHandles="1" noChangeArrowheads="1" noChangeShapeType="1" noTextEdit="1"/>
                  </p:cNvSpPr>
                  <p:nvPr/>
                </p:nvSpPr>
                <p:spPr>
                  <a:xfrm>
                    <a:off x="1038758" y="2570336"/>
                    <a:ext cx="376447" cy="369332"/>
                  </a:xfrm>
                  <a:prstGeom prst="rect">
                    <a:avLst/>
                  </a:prstGeom>
                  <a:blipFill>
                    <a:blip r:embed="rId18"/>
                    <a:stretch>
                      <a:fillRect/>
                    </a:stretch>
                  </a:blipFill>
                </p:spPr>
                <p:txBody>
                  <a:bodyPr/>
                  <a:lstStyle/>
                  <a:p>
                    <a:r>
                      <a:rPr lang="en-US">
                        <a:noFill/>
                      </a:rPr>
                      <a:t> </a:t>
                    </a:r>
                  </a:p>
                </p:txBody>
              </p:sp>
            </mc:Fallback>
          </mc:AlternateContent>
          <p:grpSp>
            <p:nvGrpSpPr>
              <p:cNvPr id="247" name="Group 246">
                <a:extLst>
                  <a:ext uri="{FF2B5EF4-FFF2-40B4-BE49-F238E27FC236}">
                    <a16:creationId xmlns:a16="http://schemas.microsoft.com/office/drawing/2014/main" id="{392CB8EF-D882-499F-8E87-805139507CD7}"/>
                  </a:ext>
                </a:extLst>
              </p:cNvPr>
              <p:cNvGrpSpPr/>
              <p:nvPr/>
            </p:nvGrpSpPr>
            <p:grpSpPr>
              <a:xfrm rot="292040">
                <a:off x="1856513" y="2230357"/>
                <a:ext cx="210310" cy="250922"/>
                <a:chOff x="5102352" y="2102062"/>
                <a:chExt cx="210311" cy="250922"/>
              </a:xfrm>
            </p:grpSpPr>
            <p:cxnSp>
              <p:nvCxnSpPr>
                <p:cNvPr id="293" name="Straight Connector 292">
                  <a:extLst>
                    <a:ext uri="{FF2B5EF4-FFF2-40B4-BE49-F238E27FC236}">
                      <a16:creationId xmlns:a16="http://schemas.microsoft.com/office/drawing/2014/main" id="{06FE461B-C373-4C0B-8432-55DE7B48AB4A}"/>
                    </a:ext>
                  </a:extLst>
                </p:cNvPr>
                <p:cNvCxnSpPr>
                  <a:cxnSpLocks/>
                </p:cNvCxnSpPr>
                <p:nvPr/>
              </p:nvCxnSpPr>
              <p:spPr>
                <a:xfrm>
                  <a:off x="5102352" y="2119504"/>
                  <a:ext cx="210311" cy="213918"/>
                </a:xfrm>
                <a:prstGeom prst="line">
                  <a:avLst/>
                </a:prstGeom>
              </p:spPr>
              <p:style>
                <a:lnRef idx="1">
                  <a:schemeClr val="accent1"/>
                </a:lnRef>
                <a:fillRef idx="0">
                  <a:schemeClr val="accent1"/>
                </a:fillRef>
                <a:effectRef idx="0">
                  <a:schemeClr val="accent1"/>
                </a:effectRef>
                <a:fontRef idx="minor">
                  <a:schemeClr val="tx1"/>
                </a:fontRef>
              </p:style>
            </p:cxnSp>
            <p:cxnSp>
              <p:nvCxnSpPr>
                <p:cNvPr id="294" name="Straight Connector 293">
                  <a:extLst>
                    <a:ext uri="{FF2B5EF4-FFF2-40B4-BE49-F238E27FC236}">
                      <a16:creationId xmlns:a16="http://schemas.microsoft.com/office/drawing/2014/main" id="{1415D83D-4B6D-495A-A19F-3BB2BDC13243}"/>
                    </a:ext>
                  </a:extLst>
                </p:cNvPr>
                <p:cNvCxnSpPr>
                  <a:cxnSpLocks/>
                </p:cNvCxnSpPr>
                <p:nvPr/>
              </p:nvCxnSpPr>
              <p:spPr>
                <a:xfrm flipV="1">
                  <a:off x="5134057" y="2102062"/>
                  <a:ext cx="157723" cy="250922"/>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48" name="Group 247">
                <a:extLst>
                  <a:ext uri="{FF2B5EF4-FFF2-40B4-BE49-F238E27FC236}">
                    <a16:creationId xmlns:a16="http://schemas.microsoft.com/office/drawing/2014/main" id="{1ECC61FD-C74A-4307-B768-F5AD73107D64}"/>
                  </a:ext>
                </a:extLst>
              </p:cNvPr>
              <p:cNvGrpSpPr/>
              <p:nvPr/>
            </p:nvGrpSpPr>
            <p:grpSpPr>
              <a:xfrm rot="292040">
                <a:off x="1870635" y="3158913"/>
                <a:ext cx="210310" cy="250922"/>
                <a:chOff x="5102352" y="2102062"/>
                <a:chExt cx="210311" cy="250922"/>
              </a:xfrm>
            </p:grpSpPr>
            <p:cxnSp>
              <p:nvCxnSpPr>
                <p:cNvPr id="291" name="Straight Connector 290">
                  <a:extLst>
                    <a:ext uri="{FF2B5EF4-FFF2-40B4-BE49-F238E27FC236}">
                      <a16:creationId xmlns:a16="http://schemas.microsoft.com/office/drawing/2014/main" id="{63510ADF-442B-4054-AE50-FF432A661CA6}"/>
                    </a:ext>
                  </a:extLst>
                </p:cNvPr>
                <p:cNvCxnSpPr>
                  <a:cxnSpLocks/>
                </p:cNvCxnSpPr>
                <p:nvPr/>
              </p:nvCxnSpPr>
              <p:spPr>
                <a:xfrm>
                  <a:off x="5102352" y="2119504"/>
                  <a:ext cx="210311" cy="213918"/>
                </a:xfrm>
                <a:prstGeom prst="line">
                  <a:avLst/>
                </a:prstGeom>
              </p:spPr>
              <p:style>
                <a:lnRef idx="1">
                  <a:schemeClr val="accent1"/>
                </a:lnRef>
                <a:fillRef idx="0">
                  <a:schemeClr val="accent1"/>
                </a:fillRef>
                <a:effectRef idx="0">
                  <a:schemeClr val="accent1"/>
                </a:effectRef>
                <a:fontRef idx="minor">
                  <a:schemeClr val="tx1"/>
                </a:fontRef>
              </p:style>
            </p:cxnSp>
            <p:cxnSp>
              <p:nvCxnSpPr>
                <p:cNvPr id="292" name="Straight Connector 291">
                  <a:extLst>
                    <a:ext uri="{FF2B5EF4-FFF2-40B4-BE49-F238E27FC236}">
                      <a16:creationId xmlns:a16="http://schemas.microsoft.com/office/drawing/2014/main" id="{AE89C0C8-410F-4DF4-AE2B-577449FCD110}"/>
                    </a:ext>
                  </a:extLst>
                </p:cNvPr>
                <p:cNvCxnSpPr>
                  <a:cxnSpLocks/>
                </p:cNvCxnSpPr>
                <p:nvPr/>
              </p:nvCxnSpPr>
              <p:spPr>
                <a:xfrm flipV="1">
                  <a:off x="5134057" y="2102062"/>
                  <a:ext cx="157723" cy="250922"/>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49" name="Group 248">
                <a:extLst>
                  <a:ext uri="{FF2B5EF4-FFF2-40B4-BE49-F238E27FC236}">
                    <a16:creationId xmlns:a16="http://schemas.microsoft.com/office/drawing/2014/main" id="{D595414B-F9C4-4740-9E69-B9B236796CCB}"/>
                  </a:ext>
                </a:extLst>
              </p:cNvPr>
              <p:cNvGrpSpPr/>
              <p:nvPr/>
            </p:nvGrpSpPr>
            <p:grpSpPr>
              <a:xfrm rot="292040">
                <a:off x="1880805" y="4128860"/>
                <a:ext cx="210310" cy="250922"/>
                <a:chOff x="5102352" y="2102062"/>
                <a:chExt cx="210311" cy="250922"/>
              </a:xfrm>
            </p:grpSpPr>
            <p:cxnSp>
              <p:nvCxnSpPr>
                <p:cNvPr id="289" name="Straight Connector 288">
                  <a:extLst>
                    <a:ext uri="{FF2B5EF4-FFF2-40B4-BE49-F238E27FC236}">
                      <a16:creationId xmlns:a16="http://schemas.microsoft.com/office/drawing/2014/main" id="{3BC3979B-0BF3-4FD9-954C-7B28E8459BE2}"/>
                    </a:ext>
                  </a:extLst>
                </p:cNvPr>
                <p:cNvCxnSpPr>
                  <a:cxnSpLocks/>
                </p:cNvCxnSpPr>
                <p:nvPr/>
              </p:nvCxnSpPr>
              <p:spPr>
                <a:xfrm>
                  <a:off x="5102352" y="2119504"/>
                  <a:ext cx="210311" cy="213918"/>
                </a:xfrm>
                <a:prstGeom prst="line">
                  <a:avLst/>
                </a:prstGeom>
              </p:spPr>
              <p:style>
                <a:lnRef idx="1">
                  <a:schemeClr val="accent1"/>
                </a:lnRef>
                <a:fillRef idx="0">
                  <a:schemeClr val="accent1"/>
                </a:fillRef>
                <a:effectRef idx="0">
                  <a:schemeClr val="accent1"/>
                </a:effectRef>
                <a:fontRef idx="minor">
                  <a:schemeClr val="tx1"/>
                </a:fontRef>
              </p:style>
            </p:cxnSp>
            <p:cxnSp>
              <p:nvCxnSpPr>
                <p:cNvPr id="290" name="Straight Connector 289">
                  <a:extLst>
                    <a:ext uri="{FF2B5EF4-FFF2-40B4-BE49-F238E27FC236}">
                      <a16:creationId xmlns:a16="http://schemas.microsoft.com/office/drawing/2014/main" id="{11A395B2-3FCB-4EF2-9D6B-1013C492F5BD}"/>
                    </a:ext>
                  </a:extLst>
                </p:cNvPr>
                <p:cNvCxnSpPr>
                  <a:cxnSpLocks/>
                </p:cNvCxnSpPr>
                <p:nvPr/>
              </p:nvCxnSpPr>
              <p:spPr>
                <a:xfrm flipV="1">
                  <a:off x="5134057" y="2102062"/>
                  <a:ext cx="157723" cy="250922"/>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50" name="Group 249">
                <a:extLst>
                  <a:ext uri="{FF2B5EF4-FFF2-40B4-BE49-F238E27FC236}">
                    <a16:creationId xmlns:a16="http://schemas.microsoft.com/office/drawing/2014/main" id="{1BD4B549-003E-45B7-B3A9-BBF7B1CF5E5F}"/>
                  </a:ext>
                </a:extLst>
              </p:cNvPr>
              <p:cNvGrpSpPr/>
              <p:nvPr/>
            </p:nvGrpSpPr>
            <p:grpSpPr>
              <a:xfrm rot="292040">
                <a:off x="1892923" y="5064740"/>
                <a:ext cx="210310" cy="250922"/>
                <a:chOff x="5102352" y="2102062"/>
                <a:chExt cx="210311" cy="250922"/>
              </a:xfrm>
            </p:grpSpPr>
            <p:cxnSp>
              <p:nvCxnSpPr>
                <p:cNvPr id="287" name="Straight Connector 286">
                  <a:extLst>
                    <a:ext uri="{FF2B5EF4-FFF2-40B4-BE49-F238E27FC236}">
                      <a16:creationId xmlns:a16="http://schemas.microsoft.com/office/drawing/2014/main" id="{12D0251A-E462-4F3C-8ADE-493CDBBCC399}"/>
                    </a:ext>
                  </a:extLst>
                </p:cNvPr>
                <p:cNvCxnSpPr>
                  <a:cxnSpLocks/>
                </p:cNvCxnSpPr>
                <p:nvPr/>
              </p:nvCxnSpPr>
              <p:spPr>
                <a:xfrm>
                  <a:off x="5102352" y="2119504"/>
                  <a:ext cx="210311" cy="213918"/>
                </a:xfrm>
                <a:prstGeom prst="line">
                  <a:avLst/>
                </a:prstGeom>
              </p:spPr>
              <p:style>
                <a:lnRef idx="1">
                  <a:schemeClr val="accent1"/>
                </a:lnRef>
                <a:fillRef idx="0">
                  <a:schemeClr val="accent1"/>
                </a:fillRef>
                <a:effectRef idx="0">
                  <a:schemeClr val="accent1"/>
                </a:effectRef>
                <a:fontRef idx="minor">
                  <a:schemeClr val="tx1"/>
                </a:fontRef>
              </p:style>
            </p:cxnSp>
            <p:cxnSp>
              <p:nvCxnSpPr>
                <p:cNvPr id="288" name="Straight Connector 287">
                  <a:extLst>
                    <a:ext uri="{FF2B5EF4-FFF2-40B4-BE49-F238E27FC236}">
                      <a16:creationId xmlns:a16="http://schemas.microsoft.com/office/drawing/2014/main" id="{95810D57-BA3C-4821-887C-D0165111DF97}"/>
                    </a:ext>
                  </a:extLst>
                </p:cNvPr>
                <p:cNvCxnSpPr>
                  <a:cxnSpLocks/>
                </p:cNvCxnSpPr>
                <p:nvPr/>
              </p:nvCxnSpPr>
              <p:spPr>
                <a:xfrm flipV="1">
                  <a:off x="5134057" y="2102062"/>
                  <a:ext cx="157723" cy="250922"/>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51" name="Group 250">
                <a:extLst>
                  <a:ext uri="{FF2B5EF4-FFF2-40B4-BE49-F238E27FC236}">
                    <a16:creationId xmlns:a16="http://schemas.microsoft.com/office/drawing/2014/main" id="{9FA2FE5C-53DD-4E23-A1CD-9AD366E43219}"/>
                  </a:ext>
                </a:extLst>
              </p:cNvPr>
              <p:cNvGrpSpPr/>
              <p:nvPr/>
            </p:nvGrpSpPr>
            <p:grpSpPr>
              <a:xfrm rot="292040">
                <a:off x="2941601" y="2227309"/>
                <a:ext cx="210310" cy="250922"/>
                <a:chOff x="5102352" y="2102062"/>
                <a:chExt cx="210311" cy="250922"/>
              </a:xfrm>
            </p:grpSpPr>
            <p:cxnSp>
              <p:nvCxnSpPr>
                <p:cNvPr id="285" name="Straight Connector 284">
                  <a:extLst>
                    <a:ext uri="{FF2B5EF4-FFF2-40B4-BE49-F238E27FC236}">
                      <a16:creationId xmlns:a16="http://schemas.microsoft.com/office/drawing/2014/main" id="{5DCBCFD3-CF9F-4D79-8C55-359DAF9BD332}"/>
                    </a:ext>
                  </a:extLst>
                </p:cNvPr>
                <p:cNvCxnSpPr>
                  <a:cxnSpLocks/>
                </p:cNvCxnSpPr>
                <p:nvPr/>
              </p:nvCxnSpPr>
              <p:spPr>
                <a:xfrm>
                  <a:off x="5102352" y="2119504"/>
                  <a:ext cx="210311" cy="213918"/>
                </a:xfrm>
                <a:prstGeom prst="line">
                  <a:avLst/>
                </a:prstGeom>
              </p:spPr>
              <p:style>
                <a:lnRef idx="1">
                  <a:schemeClr val="accent1"/>
                </a:lnRef>
                <a:fillRef idx="0">
                  <a:schemeClr val="accent1"/>
                </a:fillRef>
                <a:effectRef idx="0">
                  <a:schemeClr val="accent1"/>
                </a:effectRef>
                <a:fontRef idx="minor">
                  <a:schemeClr val="tx1"/>
                </a:fontRef>
              </p:style>
            </p:cxnSp>
            <p:cxnSp>
              <p:nvCxnSpPr>
                <p:cNvPr id="286" name="Straight Connector 285">
                  <a:extLst>
                    <a:ext uri="{FF2B5EF4-FFF2-40B4-BE49-F238E27FC236}">
                      <a16:creationId xmlns:a16="http://schemas.microsoft.com/office/drawing/2014/main" id="{DC75E2C4-C503-41F8-9B14-0AB77C09DD99}"/>
                    </a:ext>
                  </a:extLst>
                </p:cNvPr>
                <p:cNvCxnSpPr>
                  <a:cxnSpLocks/>
                </p:cNvCxnSpPr>
                <p:nvPr/>
              </p:nvCxnSpPr>
              <p:spPr>
                <a:xfrm flipV="1">
                  <a:off x="5134057" y="2102062"/>
                  <a:ext cx="157723" cy="250922"/>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52" name="Group 251">
                <a:extLst>
                  <a:ext uri="{FF2B5EF4-FFF2-40B4-BE49-F238E27FC236}">
                    <a16:creationId xmlns:a16="http://schemas.microsoft.com/office/drawing/2014/main" id="{4DC5A71E-03A2-4ED2-BA29-4FE709F59E7C}"/>
                  </a:ext>
                </a:extLst>
              </p:cNvPr>
              <p:cNvGrpSpPr/>
              <p:nvPr/>
            </p:nvGrpSpPr>
            <p:grpSpPr>
              <a:xfrm rot="292040">
                <a:off x="2955723" y="3155865"/>
                <a:ext cx="210310" cy="250922"/>
                <a:chOff x="5102352" y="2102062"/>
                <a:chExt cx="210311" cy="250922"/>
              </a:xfrm>
            </p:grpSpPr>
            <p:cxnSp>
              <p:nvCxnSpPr>
                <p:cNvPr id="283" name="Straight Connector 282">
                  <a:extLst>
                    <a:ext uri="{FF2B5EF4-FFF2-40B4-BE49-F238E27FC236}">
                      <a16:creationId xmlns:a16="http://schemas.microsoft.com/office/drawing/2014/main" id="{DF74F177-CBE4-41BC-9545-524696BCA4D2}"/>
                    </a:ext>
                  </a:extLst>
                </p:cNvPr>
                <p:cNvCxnSpPr>
                  <a:cxnSpLocks/>
                </p:cNvCxnSpPr>
                <p:nvPr/>
              </p:nvCxnSpPr>
              <p:spPr>
                <a:xfrm>
                  <a:off x="5102352" y="2119504"/>
                  <a:ext cx="210311" cy="213918"/>
                </a:xfrm>
                <a:prstGeom prst="line">
                  <a:avLst/>
                </a:prstGeom>
              </p:spPr>
              <p:style>
                <a:lnRef idx="1">
                  <a:schemeClr val="accent1"/>
                </a:lnRef>
                <a:fillRef idx="0">
                  <a:schemeClr val="accent1"/>
                </a:fillRef>
                <a:effectRef idx="0">
                  <a:schemeClr val="accent1"/>
                </a:effectRef>
                <a:fontRef idx="minor">
                  <a:schemeClr val="tx1"/>
                </a:fontRef>
              </p:style>
            </p:cxnSp>
            <p:cxnSp>
              <p:nvCxnSpPr>
                <p:cNvPr id="284" name="Straight Connector 283">
                  <a:extLst>
                    <a:ext uri="{FF2B5EF4-FFF2-40B4-BE49-F238E27FC236}">
                      <a16:creationId xmlns:a16="http://schemas.microsoft.com/office/drawing/2014/main" id="{3AA1B374-3F53-4DC7-A2A5-463BD194239C}"/>
                    </a:ext>
                  </a:extLst>
                </p:cNvPr>
                <p:cNvCxnSpPr>
                  <a:cxnSpLocks/>
                </p:cNvCxnSpPr>
                <p:nvPr/>
              </p:nvCxnSpPr>
              <p:spPr>
                <a:xfrm flipV="1">
                  <a:off x="5134057" y="2102062"/>
                  <a:ext cx="157723" cy="250922"/>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53" name="Group 252">
                <a:extLst>
                  <a:ext uri="{FF2B5EF4-FFF2-40B4-BE49-F238E27FC236}">
                    <a16:creationId xmlns:a16="http://schemas.microsoft.com/office/drawing/2014/main" id="{E3E55247-7A69-462C-A2D1-868386E21CE1}"/>
                  </a:ext>
                </a:extLst>
              </p:cNvPr>
              <p:cNvGrpSpPr/>
              <p:nvPr/>
            </p:nvGrpSpPr>
            <p:grpSpPr>
              <a:xfrm rot="292040">
                <a:off x="2965893" y="4125812"/>
                <a:ext cx="210310" cy="250922"/>
                <a:chOff x="5102352" y="2102062"/>
                <a:chExt cx="210311" cy="250922"/>
              </a:xfrm>
            </p:grpSpPr>
            <p:cxnSp>
              <p:nvCxnSpPr>
                <p:cNvPr id="281" name="Straight Connector 280">
                  <a:extLst>
                    <a:ext uri="{FF2B5EF4-FFF2-40B4-BE49-F238E27FC236}">
                      <a16:creationId xmlns:a16="http://schemas.microsoft.com/office/drawing/2014/main" id="{7766004B-29E1-42E2-8B7C-3C8DDDC6EB86}"/>
                    </a:ext>
                  </a:extLst>
                </p:cNvPr>
                <p:cNvCxnSpPr>
                  <a:cxnSpLocks/>
                </p:cNvCxnSpPr>
                <p:nvPr/>
              </p:nvCxnSpPr>
              <p:spPr>
                <a:xfrm>
                  <a:off x="5102352" y="2119504"/>
                  <a:ext cx="210311" cy="213918"/>
                </a:xfrm>
                <a:prstGeom prst="line">
                  <a:avLst/>
                </a:prstGeom>
              </p:spPr>
              <p:style>
                <a:lnRef idx="1">
                  <a:schemeClr val="accent1"/>
                </a:lnRef>
                <a:fillRef idx="0">
                  <a:schemeClr val="accent1"/>
                </a:fillRef>
                <a:effectRef idx="0">
                  <a:schemeClr val="accent1"/>
                </a:effectRef>
                <a:fontRef idx="minor">
                  <a:schemeClr val="tx1"/>
                </a:fontRef>
              </p:style>
            </p:cxnSp>
            <p:cxnSp>
              <p:nvCxnSpPr>
                <p:cNvPr id="282" name="Straight Connector 281">
                  <a:extLst>
                    <a:ext uri="{FF2B5EF4-FFF2-40B4-BE49-F238E27FC236}">
                      <a16:creationId xmlns:a16="http://schemas.microsoft.com/office/drawing/2014/main" id="{879898EE-3FB8-4FBB-B54F-7606B2606A34}"/>
                    </a:ext>
                  </a:extLst>
                </p:cNvPr>
                <p:cNvCxnSpPr>
                  <a:cxnSpLocks/>
                </p:cNvCxnSpPr>
                <p:nvPr/>
              </p:nvCxnSpPr>
              <p:spPr>
                <a:xfrm flipV="1">
                  <a:off x="5134057" y="2102062"/>
                  <a:ext cx="157723" cy="250922"/>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54" name="Group 253">
                <a:extLst>
                  <a:ext uri="{FF2B5EF4-FFF2-40B4-BE49-F238E27FC236}">
                    <a16:creationId xmlns:a16="http://schemas.microsoft.com/office/drawing/2014/main" id="{ED494646-AC69-4AE3-B8A2-DCE01BBE0F95}"/>
                  </a:ext>
                </a:extLst>
              </p:cNvPr>
              <p:cNvGrpSpPr/>
              <p:nvPr/>
            </p:nvGrpSpPr>
            <p:grpSpPr>
              <a:xfrm rot="292040">
                <a:off x="2978011" y="5061692"/>
                <a:ext cx="210310" cy="250922"/>
                <a:chOff x="5102352" y="2102062"/>
                <a:chExt cx="210311" cy="250922"/>
              </a:xfrm>
            </p:grpSpPr>
            <p:cxnSp>
              <p:nvCxnSpPr>
                <p:cNvPr id="279" name="Straight Connector 278">
                  <a:extLst>
                    <a:ext uri="{FF2B5EF4-FFF2-40B4-BE49-F238E27FC236}">
                      <a16:creationId xmlns:a16="http://schemas.microsoft.com/office/drawing/2014/main" id="{F7D93F92-22B9-43B0-9CF4-83979D0F1CF0}"/>
                    </a:ext>
                  </a:extLst>
                </p:cNvPr>
                <p:cNvCxnSpPr>
                  <a:cxnSpLocks/>
                </p:cNvCxnSpPr>
                <p:nvPr/>
              </p:nvCxnSpPr>
              <p:spPr>
                <a:xfrm>
                  <a:off x="5102352" y="2119504"/>
                  <a:ext cx="210311" cy="213918"/>
                </a:xfrm>
                <a:prstGeom prst="line">
                  <a:avLst/>
                </a:prstGeom>
              </p:spPr>
              <p:style>
                <a:lnRef idx="1">
                  <a:schemeClr val="accent1"/>
                </a:lnRef>
                <a:fillRef idx="0">
                  <a:schemeClr val="accent1"/>
                </a:fillRef>
                <a:effectRef idx="0">
                  <a:schemeClr val="accent1"/>
                </a:effectRef>
                <a:fontRef idx="minor">
                  <a:schemeClr val="tx1"/>
                </a:fontRef>
              </p:style>
            </p:cxnSp>
            <p:cxnSp>
              <p:nvCxnSpPr>
                <p:cNvPr id="280" name="Straight Connector 279">
                  <a:extLst>
                    <a:ext uri="{FF2B5EF4-FFF2-40B4-BE49-F238E27FC236}">
                      <a16:creationId xmlns:a16="http://schemas.microsoft.com/office/drawing/2014/main" id="{B5CC4740-1005-4ED8-AEA8-DB7FB0649909}"/>
                    </a:ext>
                  </a:extLst>
                </p:cNvPr>
                <p:cNvCxnSpPr>
                  <a:cxnSpLocks/>
                </p:cNvCxnSpPr>
                <p:nvPr/>
              </p:nvCxnSpPr>
              <p:spPr>
                <a:xfrm flipV="1">
                  <a:off x="5134057" y="2102062"/>
                  <a:ext cx="157723" cy="250922"/>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55" name="Group 254">
                <a:extLst>
                  <a:ext uri="{FF2B5EF4-FFF2-40B4-BE49-F238E27FC236}">
                    <a16:creationId xmlns:a16="http://schemas.microsoft.com/office/drawing/2014/main" id="{1A03E355-24FE-4135-8A00-4E8A35C84467}"/>
                  </a:ext>
                </a:extLst>
              </p:cNvPr>
              <p:cNvGrpSpPr/>
              <p:nvPr/>
            </p:nvGrpSpPr>
            <p:grpSpPr>
              <a:xfrm rot="292040">
                <a:off x="4011449" y="2209021"/>
                <a:ext cx="210310" cy="250922"/>
                <a:chOff x="5102352" y="2102062"/>
                <a:chExt cx="210311" cy="250922"/>
              </a:xfrm>
            </p:grpSpPr>
            <p:cxnSp>
              <p:nvCxnSpPr>
                <p:cNvPr id="277" name="Straight Connector 276">
                  <a:extLst>
                    <a:ext uri="{FF2B5EF4-FFF2-40B4-BE49-F238E27FC236}">
                      <a16:creationId xmlns:a16="http://schemas.microsoft.com/office/drawing/2014/main" id="{CF9C5178-C145-4A2A-A736-DC58F5F98BED}"/>
                    </a:ext>
                  </a:extLst>
                </p:cNvPr>
                <p:cNvCxnSpPr>
                  <a:cxnSpLocks/>
                </p:cNvCxnSpPr>
                <p:nvPr/>
              </p:nvCxnSpPr>
              <p:spPr>
                <a:xfrm>
                  <a:off x="5102352" y="2119504"/>
                  <a:ext cx="210311" cy="213918"/>
                </a:xfrm>
                <a:prstGeom prst="line">
                  <a:avLst/>
                </a:prstGeom>
              </p:spPr>
              <p:style>
                <a:lnRef idx="1">
                  <a:schemeClr val="accent1"/>
                </a:lnRef>
                <a:fillRef idx="0">
                  <a:schemeClr val="accent1"/>
                </a:fillRef>
                <a:effectRef idx="0">
                  <a:schemeClr val="accent1"/>
                </a:effectRef>
                <a:fontRef idx="minor">
                  <a:schemeClr val="tx1"/>
                </a:fontRef>
              </p:style>
            </p:cxnSp>
            <p:cxnSp>
              <p:nvCxnSpPr>
                <p:cNvPr id="278" name="Straight Connector 277">
                  <a:extLst>
                    <a:ext uri="{FF2B5EF4-FFF2-40B4-BE49-F238E27FC236}">
                      <a16:creationId xmlns:a16="http://schemas.microsoft.com/office/drawing/2014/main" id="{E6B0D23A-F3B5-444F-8851-ED7275DEBE41}"/>
                    </a:ext>
                  </a:extLst>
                </p:cNvPr>
                <p:cNvCxnSpPr>
                  <a:cxnSpLocks/>
                </p:cNvCxnSpPr>
                <p:nvPr/>
              </p:nvCxnSpPr>
              <p:spPr>
                <a:xfrm flipV="1">
                  <a:off x="5134057" y="2102062"/>
                  <a:ext cx="157723" cy="250922"/>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56" name="Group 255">
                <a:extLst>
                  <a:ext uri="{FF2B5EF4-FFF2-40B4-BE49-F238E27FC236}">
                    <a16:creationId xmlns:a16="http://schemas.microsoft.com/office/drawing/2014/main" id="{E834A9A2-CF2A-476B-A06A-574174352664}"/>
                  </a:ext>
                </a:extLst>
              </p:cNvPr>
              <p:cNvGrpSpPr/>
              <p:nvPr/>
            </p:nvGrpSpPr>
            <p:grpSpPr>
              <a:xfrm rot="292040">
                <a:off x="4025571" y="3137577"/>
                <a:ext cx="210310" cy="250922"/>
                <a:chOff x="5102352" y="2102062"/>
                <a:chExt cx="210311" cy="250922"/>
              </a:xfrm>
            </p:grpSpPr>
            <p:cxnSp>
              <p:nvCxnSpPr>
                <p:cNvPr id="275" name="Straight Connector 274">
                  <a:extLst>
                    <a:ext uri="{FF2B5EF4-FFF2-40B4-BE49-F238E27FC236}">
                      <a16:creationId xmlns:a16="http://schemas.microsoft.com/office/drawing/2014/main" id="{46338757-D5A5-4517-8E37-EFD19EF3D12B}"/>
                    </a:ext>
                  </a:extLst>
                </p:cNvPr>
                <p:cNvCxnSpPr>
                  <a:cxnSpLocks/>
                </p:cNvCxnSpPr>
                <p:nvPr/>
              </p:nvCxnSpPr>
              <p:spPr>
                <a:xfrm>
                  <a:off x="5102352" y="2119504"/>
                  <a:ext cx="210311" cy="213918"/>
                </a:xfrm>
                <a:prstGeom prst="line">
                  <a:avLst/>
                </a:prstGeom>
              </p:spPr>
              <p:style>
                <a:lnRef idx="1">
                  <a:schemeClr val="accent1"/>
                </a:lnRef>
                <a:fillRef idx="0">
                  <a:schemeClr val="accent1"/>
                </a:fillRef>
                <a:effectRef idx="0">
                  <a:schemeClr val="accent1"/>
                </a:effectRef>
                <a:fontRef idx="minor">
                  <a:schemeClr val="tx1"/>
                </a:fontRef>
              </p:style>
            </p:cxnSp>
            <p:cxnSp>
              <p:nvCxnSpPr>
                <p:cNvPr id="276" name="Straight Connector 275">
                  <a:extLst>
                    <a:ext uri="{FF2B5EF4-FFF2-40B4-BE49-F238E27FC236}">
                      <a16:creationId xmlns:a16="http://schemas.microsoft.com/office/drawing/2014/main" id="{EEE57D2E-2223-4F3F-BBD1-5D5D34179640}"/>
                    </a:ext>
                  </a:extLst>
                </p:cNvPr>
                <p:cNvCxnSpPr>
                  <a:cxnSpLocks/>
                </p:cNvCxnSpPr>
                <p:nvPr/>
              </p:nvCxnSpPr>
              <p:spPr>
                <a:xfrm flipV="1">
                  <a:off x="5134057" y="2102062"/>
                  <a:ext cx="157723" cy="250922"/>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57" name="Group 256">
                <a:extLst>
                  <a:ext uri="{FF2B5EF4-FFF2-40B4-BE49-F238E27FC236}">
                    <a16:creationId xmlns:a16="http://schemas.microsoft.com/office/drawing/2014/main" id="{19512179-2237-4C87-A872-CD497CF7D448}"/>
                  </a:ext>
                </a:extLst>
              </p:cNvPr>
              <p:cNvGrpSpPr/>
              <p:nvPr/>
            </p:nvGrpSpPr>
            <p:grpSpPr>
              <a:xfrm rot="292040">
                <a:off x="4035741" y="4107524"/>
                <a:ext cx="210310" cy="250922"/>
                <a:chOff x="5102352" y="2102062"/>
                <a:chExt cx="210311" cy="250922"/>
              </a:xfrm>
            </p:grpSpPr>
            <p:cxnSp>
              <p:nvCxnSpPr>
                <p:cNvPr id="273" name="Straight Connector 272">
                  <a:extLst>
                    <a:ext uri="{FF2B5EF4-FFF2-40B4-BE49-F238E27FC236}">
                      <a16:creationId xmlns:a16="http://schemas.microsoft.com/office/drawing/2014/main" id="{EA8F8250-FD47-47A1-B962-10833B39A99B}"/>
                    </a:ext>
                  </a:extLst>
                </p:cNvPr>
                <p:cNvCxnSpPr>
                  <a:cxnSpLocks/>
                </p:cNvCxnSpPr>
                <p:nvPr/>
              </p:nvCxnSpPr>
              <p:spPr>
                <a:xfrm>
                  <a:off x="5102352" y="2119504"/>
                  <a:ext cx="210311" cy="213918"/>
                </a:xfrm>
                <a:prstGeom prst="line">
                  <a:avLst/>
                </a:prstGeom>
              </p:spPr>
              <p:style>
                <a:lnRef idx="1">
                  <a:schemeClr val="accent1"/>
                </a:lnRef>
                <a:fillRef idx="0">
                  <a:schemeClr val="accent1"/>
                </a:fillRef>
                <a:effectRef idx="0">
                  <a:schemeClr val="accent1"/>
                </a:effectRef>
                <a:fontRef idx="minor">
                  <a:schemeClr val="tx1"/>
                </a:fontRef>
              </p:style>
            </p:cxnSp>
            <p:cxnSp>
              <p:nvCxnSpPr>
                <p:cNvPr id="274" name="Straight Connector 273">
                  <a:extLst>
                    <a:ext uri="{FF2B5EF4-FFF2-40B4-BE49-F238E27FC236}">
                      <a16:creationId xmlns:a16="http://schemas.microsoft.com/office/drawing/2014/main" id="{9CBE5B9A-D9CB-473C-B5E4-51ECB6E47093}"/>
                    </a:ext>
                  </a:extLst>
                </p:cNvPr>
                <p:cNvCxnSpPr>
                  <a:cxnSpLocks/>
                </p:cNvCxnSpPr>
                <p:nvPr/>
              </p:nvCxnSpPr>
              <p:spPr>
                <a:xfrm flipV="1">
                  <a:off x="5134057" y="2102062"/>
                  <a:ext cx="157723" cy="250922"/>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58" name="Group 257">
                <a:extLst>
                  <a:ext uri="{FF2B5EF4-FFF2-40B4-BE49-F238E27FC236}">
                    <a16:creationId xmlns:a16="http://schemas.microsoft.com/office/drawing/2014/main" id="{69577E84-BED0-476B-9EB6-59FAB611794E}"/>
                  </a:ext>
                </a:extLst>
              </p:cNvPr>
              <p:cNvGrpSpPr/>
              <p:nvPr/>
            </p:nvGrpSpPr>
            <p:grpSpPr>
              <a:xfrm rot="292040">
                <a:off x="4047859" y="5043404"/>
                <a:ext cx="210310" cy="250922"/>
                <a:chOff x="5102352" y="2102062"/>
                <a:chExt cx="210311" cy="250922"/>
              </a:xfrm>
            </p:grpSpPr>
            <p:cxnSp>
              <p:nvCxnSpPr>
                <p:cNvPr id="271" name="Straight Connector 270">
                  <a:extLst>
                    <a:ext uri="{FF2B5EF4-FFF2-40B4-BE49-F238E27FC236}">
                      <a16:creationId xmlns:a16="http://schemas.microsoft.com/office/drawing/2014/main" id="{9600BE40-1413-4184-882D-89737725B305}"/>
                    </a:ext>
                  </a:extLst>
                </p:cNvPr>
                <p:cNvCxnSpPr>
                  <a:cxnSpLocks/>
                </p:cNvCxnSpPr>
                <p:nvPr/>
              </p:nvCxnSpPr>
              <p:spPr>
                <a:xfrm>
                  <a:off x="5102352" y="2119504"/>
                  <a:ext cx="210311" cy="213918"/>
                </a:xfrm>
                <a:prstGeom prst="line">
                  <a:avLst/>
                </a:prstGeom>
              </p:spPr>
              <p:style>
                <a:lnRef idx="1">
                  <a:schemeClr val="accent1"/>
                </a:lnRef>
                <a:fillRef idx="0">
                  <a:schemeClr val="accent1"/>
                </a:fillRef>
                <a:effectRef idx="0">
                  <a:schemeClr val="accent1"/>
                </a:effectRef>
                <a:fontRef idx="minor">
                  <a:schemeClr val="tx1"/>
                </a:fontRef>
              </p:style>
            </p:cxnSp>
            <p:cxnSp>
              <p:nvCxnSpPr>
                <p:cNvPr id="272" name="Straight Connector 271">
                  <a:extLst>
                    <a:ext uri="{FF2B5EF4-FFF2-40B4-BE49-F238E27FC236}">
                      <a16:creationId xmlns:a16="http://schemas.microsoft.com/office/drawing/2014/main" id="{2D423EDE-EDC1-4742-99CC-35919AC5AAB6}"/>
                    </a:ext>
                  </a:extLst>
                </p:cNvPr>
                <p:cNvCxnSpPr>
                  <a:cxnSpLocks/>
                </p:cNvCxnSpPr>
                <p:nvPr/>
              </p:nvCxnSpPr>
              <p:spPr>
                <a:xfrm flipV="1">
                  <a:off x="5134057" y="2102062"/>
                  <a:ext cx="157723" cy="250922"/>
                </a:xfrm>
                <a:prstGeom prst="line">
                  <a:avLst/>
                </a:prstGeom>
              </p:spPr>
              <p:style>
                <a:lnRef idx="1">
                  <a:schemeClr val="accent1"/>
                </a:lnRef>
                <a:fillRef idx="0">
                  <a:schemeClr val="accent1"/>
                </a:fillRef>
                <a:effectRef idx="0">
                  <a:schemeClr val="accent1"/>
                </a:effectRef>
                <a:fontRef idx="minor">
                  <a:schemeClr val="tx1"/>
                </a:fontRef>
              </p:style>
            </p:cxnSp>
          </p:grpSp>
          <p:sp>
            <p:nvSpPr>
              <p:cNvPr id="259" name="Rectangle 258">
                <a:extLst>
                  <a:ext uri="{FF2B5EF4-FFF2-40B4-BE49-F238E27FC236}">
                    <a16:creationId xmlns:a16="http://schemas.microsoft.com/office/drawing/2014/main" id="{54A0A6AD-F516-4DE4-ADE4-0AC2FCB4DA1D}"/>
                  </a:ext>
                </a:extLst>
              </p:cNvPr>
              <p:cNvSpPr/>
              <p:nvPr/>
            </p:nvSpPr>
            <p:spPr>
              <a:xfrm>
                <a:off x="4544568" y="2728761"/>
                <a:ext cx="241087" cy="22130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0" name="Rectangle 259">
                <a:extLst>
                  <a:ext uri="{FF2B5EF4-FFF2-40B4-BE49-F238E27FC236}">
                    <a16:creationId xmlns:a16="http://schemas.microsoft.com/office/drawing/2014/main" id="{11A4F917-B395-4E3B-A914-091D23B12609}"/>
                  </a:ext>
                </a:extLst>
              </p:cNvPr>
              <p:cNvSpPr/>
              <p:nvPr/>
            </p:nvSpPr>
            <p:spPr>
              <a:xfrm>
                <a:off x="4532376" y="3658401"/>
                <a:ext cx="241087" cy="22130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1" name="Rectangle 260">
                <a:extLst>
                  <a:ext uri="{FF2B5EF4-FFF2-40B4-BE49-F238E27FC236}">
                    <a16:creationId xmlns:a16="http://schemas.microsoft.com/office/drawing/2014/main" id="{087512DB-B2D8-4313-8A7D-D4F7E89C05E1}"/>
                  </a:ext>
                </a:extLst>
              </p:cNvPr>
              <p:cNvSpPr/>
              <p:nvPr/>
            </p:nvSpPr>
            <p:spPr>
              <a:xfrm>
                <a:off x="4532376" y="4554513"/>
                <a:ext cx="241087" cy="22130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2" name="Rectangle 261">
                <a:extLst>
                  <a:ext uri="{FF2B5EF4-FFF2-40B4-BE49-F238E27FC236}">
                    <a16:creationId xmlns:a16="http://schemas.microsoft.com/office/drawing/2014/main" id="{3C888C0E-F39F-45F1-90EB-E504F53F44A0}"/>
                  </a:ext>
                </a:extLst>
              </p:cNvPr>
              <p:cNvSpPr/>
              <p:nvPr/>
            </p:nvSpPr>
            <p:spPr>
              <a:xfrm>
                <a:off x="3480816" y="2734857"/>
                <a:ext cx="241087" cy="22130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3" name="Rectangle 262">
                <a:extLst>
                  <a:ext uri="{FF2B5EF4-FFF2-40B4-BE49-F238E27FC236}">
                    <a16:creationId xmlns:a16="http://schemas.microsoft.com/office/drawing/2014/main" id="{86658993-CCB3-4BAD-AE73-A3AF1E0783C7}"/>
                  </a:ext>
                </a:extLst>
              </p:cNvPr>
              <p:cNvSpPr/>
              <p:nvPr/>
            </p:nvSpPr>
            <p:spPr>
              <a:xfrm>
                <a:off x="3468624" y="3664497"/>
                <a:ext cx="241087" cy="22130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4" name="Rectangle 263">
                <a:extLst>
                  <a:ext uri="{FF2B5EF4-FFF2-40B4-BE49-F238E27FC236}">
                    <a16:creationId xmlns:a16="http://schemas.microsoft.com/office/drawing/2014/main" id="{118A3CBB-C1EE-4A75-803B-045A61E1EDE7}"/>
                  </a:ext>
                </a:extLst>
              </p:cNvPr>
              <p:cNvSpPr/>
              <p:nvPr/>
            </p:nvSpPr>
            <p:spPr>
              <a:xfrm>
                <a:off x="3468624" y="4560609"/>
                <a:ext cx="241087" cy="22130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5" name="Rectangle 264">
                <a:extLst>
                  <a:ext uri="{FF2B5EF4-FFF2-40B4-BE49-F238E27FC236}">
                    <a16:creationId xmlns:a16="http://schemas.microsoft.com/office/drawing/2014/main" id="{11461119-B405-466C-8398-BB1F0469B3D0}"/>
                  </a:ext>
                </a:extLst>
              </p:cNvPr>
              <p:cNvSpPr/>
              <p:nvPr/>
            </p:nvSpPr>
            <p:spPr>
              <a:xfrm>
                <a:off x="2392680" y="2725713"/>
                <a:ext cx="241087" cy="22130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6" name="Rectangle 265">
                <a:extLst>
                  <a:ext uri="{FF2B5EF4-FFF2-40B4-BE49-F238E27FC236}">
                    <a16:creationId xmlns:a16="http://schemas.microsoft.com/office/drawing/2014/main" id="{EB43D724-6D68-421D-8DD4-5B26561B66E6}"/>
                  </a:ext>
                </a:extLst>
              </p:cNvPr>
              <p:cNvSpPr/>
              <p:nvPr/>
            </p:nvSpPr>
            <p:spPr>
              <a:xfrm>
                <a:off x="2380488" y="3655353"/>
                <a:ext cx="241087" cy="22130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7" name="Rectangle 266">
                <a:extLst>
                  <a:ext uri="{FF2B5EF4-FFF2-40B4-BE49-F238E27FC236}">
                    <a16:creationId xmlns:a16="http://schemas.microsoft.com/office/drawing/2014/main" id="{370D672B-086A-4568-9832-32982BA80C3E}"/>
                  </a:ext>
                </a:extLst>
              </p:cNvPr>
              <p:cNvSpPr/>
              <p:nvPr/>
            </p:nvSpPr>
            <p:spPr>
              <a:xfrm>
                <a:off x="2380488" y="4551465"/>
                <a:ext cx="241087" cy="22130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8" name="Rectangle 267">
                <a:extLst>
                  <a:ext uri="{FF2B5EF4-FFF2-40B4-BE49-F238E27FC236}">
                    <a16:creationId xmlns:a16="http://schemas.microsoft.com/office/drawing/2014/main" id="{3CDE96F1-F57C-4CF8-BA3C-4ED738637F18}"/>
                  </a:ext>
                </a:extLst>
              </p:cNvPr>
              <p:cNvSpPr/>
              <p:nvPr/>
            </p:nvSpPr>
            <p:spPr>
              <a:xfrm>
                <a:off x="1313688" y="2707425"/>
                <a:ext cx="241087" cy="22130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9" name="Rectangle 268">
                <a:extLst>
                  <a:ext uri="{FF2B5EF4-FFF2-40B4-BE49-F238E27FC236}">
                    <a16:creationId xmlns:a16="http://schemas.microsoft.com/office/drawing/2014/main" id="{0E511536-AF7B-4640-825D-069FA50F71A2}"/>
                  </a:ext>
                </a:extLst>
              </p:cNvPr>
              <p:cNvSpPr/>
              <p:nvPr/>
            </p:nvSpPr>
            <p:spPr>
              <a:xfrm>
                <a:off x="1301496" y="3637065"/>
                <a:ext cx="241087" cy="22130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0" name="Rectangle 269">
                <a:extLst>
                  <a:ext uri="{FF2B5EF4-FFF2-40B4-BE49-F238E27FC236}">
                    <a16:creationId xmlns:a16="http://schemas.microsoft.com/office/drawing/2014/main" id="{5D911AC4-27BA-4E59-8F49-0057BD010332}"/>
                  </a:ext>
                </a:extLst>
              </p:cNvPr>
              <p:cNvSpPr/>
              <p:nvPr/>
            </p:nvSpPr>
            <p:spPr>
              <a:xfrm>
                <a:off x="1301496" y="4533177"/>
                <a:ext cx="241087" cy="22130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319" name="TextBox 318">
            <a:extLst>
              <a:ext uri="{FF2B5EF4-FFF2-40B4-BE49-F238E27FC236}">
                <a16:creationId xmlns:a16="http://schemas.microsoft.com/office/drawing/2014/main" id="{D32BB1AC-123F-4103-8230-E7E523B16857}"/>
              </a:ext>
            </a:extLst>
          </p:cNvPr>
          <p:cNvSpPr txBox="1"/>
          <p:nvPr/>
        </p:nvSpPr>
        <p:spPr>
          <a:xfrm>
            <a:off x="1938251" y="5549730"/>
            <a:ext cx="2055884" cy="461665"/>
          </a:xfrm>
          <a:prstGeom prst="rect">
            <a:avLst/>
          </a:prstGeom>
          <a:noFill/>
        </p:spPr>
        <p:txBody>
          <a:bodyPr wrap="none" rtlCol="0">
            <a:spAutoFit/>
          </a:bodyPr>
          <a:lstStyle/>
          <a:p>
            <a:r>
              <a:rPr lang="en-US" sz="2400" dirty="0"/>
              <a:t>Staggered grid</a:t>
            </a:r>
          </a:p>
        </p:txBody>
      </p:sp>
      <p:sp>
        <p:nvSpPr>
          <p:cNvPr id="320" name="TextBox 319">
            <a:extLst>
              <a:ext uri="{FF2B5EF4-FFF2-40B4-BE49-F238E27FC236}">
                <a16:creationId xmlns:a16="http://schemas.microsoft.com/office/drawing/2014/main" id="{12ED4429-A0F6-4956-8648-A48D6C481A37}"/>
              </a:ext>
            </a:extLst>
          </p:cNvPr>
          <p:cNvSpPr txBox="1"/>
          <p:nvPr/>
        </p:nvSpPr>
        <p:spPr>
          <a:xfrm>
            <a:off x="6280661" y="5549730"/>
            <a:ext cx="2052998" cy="461665"/>
          </a:xfrm>
          <a:prstGeom prst="rect">
            <a:avLst/>
          </a:prstGeom>
          <a:noFill/>
        </p:spPr>
        <p:txBody>
          <a:bodyPr wrap="none" rtlCol="0">
            <a:spAutoFit/>
          </a:bodyPr>
          <a:lstStyle/>
          <a:p>
            <a:r>
              <a:rPr lang="en-US" sz="2400" dirty="0"/>
              <a:t>Collocated grid</a:t>
            </a:r>
          </a:p>
        </p:txBody>
      </p:sp>
    </p:spTree>
    <p:extLst>
      <p:ext uri="{BB962C8B-B14F-4D97-AF65-F5344CB8AC3E}">
        <p14:creationId xmlns:p14="http://schemas.microsoft.com/office/powerpoint/2010/main" val="132120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1"/>
                                        </p:tgtEl>
                                        <p:attrNameLst>
                                          <p:attrName>style.visibility</p:attrName>
                                        </p:attrNameLst>
                                      </p:cBhvr>
                                      <p:to>
                                        <p:strVal val="visible"/>
                                      </p:to>
                                    </p:set>
                                    <p:animEffect transition="in" filter="fade">
                                      <p:cBhvr>
                                        <p:cTn id="7" dur="500"/>
                                        <p:tgtEl>
                                          <p:spTgt spid="24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19"/>
                                        </p:tgtEl>
                                        <p:attrNameLst>
                                          <p:attrName>style.visibility</p:attrName>
                                        </p:attrNameLst>
                                      </p:cBhvr>
                                      <p:to>
                                        <p:strVal val="visible"/>
                                      </p:to>
                                    </p:set>
                                    <p:animEffect transition="in" filter="fade">
                                      <p:cBhvr>
                                        <p:cTn id="12" dur="500"/>
                                        <p:tgtEl>
                                          <p:spTgt spid="31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14"/>
                                        </p:tgtEl>
                                        <p:attrNameLst>
                                          <p:attrName>style.visibility</p:attrName>
                                        </p:attrNameLst>
                                      </p:cBhvr>
                                      <p:to>
                                        <p:strVal val="visible"/>
                                      </p:to>
                                    </p:set>
                                    <p:animEffect transition="in" filter="fade">
                                      <p:cBhvr>
                                        <p:cTn id="17" dur="500"/>
                                        <p:tgtEl>
                                          <p:spTgt spid="21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20"/>
                                        </p:tgtEl>
                                        <p:attrNameLst>
                                          <p:attrName>style.visibility</p:attrName>
                                        </p:attrNameLst>
                                      </p:cBhvr>
                                      <p:to>
                                        <p:strVal val="visible"/>
                                      </p:to>
                                    </p:set>
                                    <p:animEffect transition="in" filter="fade">
                                      <p:cBhvr>
                                        <p:cTn id="22" dur="500"/>
                                        <p:tgtEl>
                                          <p:spTgt spid="3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9" grpId="0"/>
      <p:bldP spid="32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제목 1">
            <a:extLst>
              <a:ext uri="{FF2B5EF4-FFF2-40B4-BE49-F238E27FC236}">
                <a16:creationId xmlns:a16="http://schemas.microsoft.com/office/drawing/2014/main" id="{32305893-3829-4C12-A213-81B36D100022}"/>
              </a:ext>
            </a:extLst>
          </p:cNvPr>
          <p:cNvSpPr txBox="1">
            <a:spLocks noChangeArrowheads="1"/>
          </p:cNvSpPr>
          <p:nvPr/>
        </p:nvSpPr>
        <p:spPr>
          <a:xfrm>
            <a:off x="838200" y="365125"/>
            <a:ext cx="10515600" cy="755650"/>
          </a:xfrm>
          <a:prstGeom prst="rect">
            <a:avLst/>
          </a:prstGeom>
        </p:spPr>
        <p:txBody>
          <a:bodyPr anchor="b">
            <a:normAutofit/>
          </a:bodyPr>
          <a:lstStyle>
            <a:lvl1pPr marL="0" algn="l" rtl="0" fontAlgn="base" latinLnBrk="1">
              <a:lnSpc>
                <a:spcPct val="85000"/>
              </a:lnSpc>
              <a:spcBef>
                <a:spcPct val="0"/>
              </a:spcBef>
              <a:spcAft>
                <a:spcPct val="0"/>
              </a:spcAft>
              <a:defRPr sz="4800" kern="1200" spc="-50">
                <a:solidFill>
                  <a:srgbClr val="404040"/>
                </a:solidFill>
                <a:latin typeface="+mj-lt"/>
                <a:ea typeface="+mj-ea"/>
                <a:cs typeface="+mj-cs"/>
              </a:defRPr>
            </a:lvl1pPr>
            <a:lvl2pPr algn="l" rtl="0" fontAlgn="base" latinLnBrk="1">
              <a:lnSpc>
                <a:spcPct val="85000"/>
              </a:lnSpc>
              <a:spcBef>
                <a:spcPct val="0"/>
              </a:spcBef>
              <a:spcAft>
                <a:spcPct val="0"/>
              </a:spcAft>
              <a:defRPr sz="4800">
                <a:solidFill>
                  <a:srgbClr val="404040"/>
                </a:solidFill>
                <a:latin typeface="Calibri Light" panose="020F0302020204030204" pitchFamily="34" charset="0"/>
              </a:defRPr>
            </a:lvl2pPr>
            <a:lvl3pPr algn="l" rtl="0" fontAlgn="base" latinLnBrk="1">
              <a:lnSpc>
                <a:spcPct val="85000"/>
              </a:lnSpc>
              <a:spcBef>
                <a:spcPct val="0"/>
              </a:spcBef>
              <a:spcAft>
                <a:spcPct val="0"/>
              </a:spcAft>
              <a:defRPr sz="4800">
                <a:solidFill>
                  <a:srgbClr val="404040"/>
                </a:solidFill>
                <a:latin typeface="Calibri Light" panose="020F0302020204030204" pitchFamily="34" charset="0"/>
              </a:defRPr>
            </a:lvl3pPr>
            <a:lvl4pPr algn="l" rtl="0" fontAlgn="base" latinLnBrk="1">
              <a:lnSpc>
                <a:spcPct val="85000"/>
              </a:lnSpc>
              <a:spcBef>
                <a:spcPct val="0"/>
              </a:spcBef>
              <a:spcAft>
                <a:spcPct val="0"/>
              </a:spcAft>
              <a:defRPr sz="4800">
                <a:solidFill>
                  <a:srgbClr val="404040"/>
                </a:solidFill>
                <a:latin typeface="Calibri Light" panose="020F0302020204030204" pitchFamily="34" charset="0"/>
              </a:defRPr>
            </a:lvl4pPr>
            <a:lvl5pPr algn="l" rtl="0" fontAlgn="base" latinLnBrk="1">
              <a:lnSpc>
                <a:spcPct val="85000"/>
              </a:lnSpc>
              <a:spcBef>
                <a:spcPct val="0"/>
              </a:spcBef>
              <a:spcAft>
                <a:spcPct val="0"/>
              </a:spcAft>
              <a:defRPr sz="4800">
                <a:solidFill>
                  <a:srgbClr val="404040"/>
                </a:solidFill>
                <a:latin typeface="Calibri Light" panose="020F0302020204030204" pitchFamily="34" charset="0"/>
              </a:defRPr>
            </a:lvl5pPr>
            <a:lvl6pPr marL="457200" algn="l" rtl="0" fontAlgn="base" latinLnBrk="1">
              <a:lnSpc>
                <a:spcPct val="85000"/>
              </a:lnSpc>
              <a:spcBef>
                <a:spcPct val="0"/>
              </a:spcBef>
              <a:spcAft>
                <a:spcPct val="0"/>
              </a:spcAft>
              <a:defRPr sz="4800">
                <a:solidFill>
                  <a:srgbClr val="404040"/>
                </a:solidFill>
                <a:latin typeface="Calibri Light" panose="020F0302020204030204" pitchFamily="34" charset="0"/>
              </a:defRPr>
            </a:lvl6pPr>
            <a:lvl7pPr marL="914400" algn="l" rtl="0" fontAlgn="base" latinLnBrk="1">
              <a:lnSpc>
                <a:spcPct val="85000"/>
              </a:lnSpc>
              <a:spcBef>
                <a:spcPct val="0"/>
              </a:spcBef>
              <a:spcAft>
                <a:spcPct val="0"/>
              </a:spcAft>
              <a:defRPr sz="4800">
                <a:solidFill>
                  <a:srgbClr val="404040"/>
                </a:solidFill>
                <a:latin typeface="Calibri Light" panose="020F0302020204030204" pitchFamily="34" charset="0"/>
              </a:defRPr>
            </a:lvl7pPr>
            <a:lvl8pPr marL="1371600" algn="l" rtl="0" fontAlgn="base" latinLnBrk="1">
              <a:lnSpc>
                <a:spcPct val="85000"/>
              </a:lnSpc>
              <a:spcBef>
                <a:spcPct val="0"/>
              </a:spcBef>
              <a:spcAft>
                <a:spcPct val="0"/>
              </a:spcAft>
              <a:defRPr sz="4800">
                <a:solidFill>
                  <a:srgbClr val="404040"/>
                </a:solidFill>
                <a:latin typeface="Calibri Light" panose="020F0302020204030204" pitchFamily="34" charset="0"/>
              </a:defRPr>
            </a:lvl8pPr>
            <a:lvl9pPr marL="1828800" algn="l" rtl="0" fontAlgn="base" latinLnBrk="1">
              <a:lnSpc>
                <a:spcPct val="85000"/>
              </a:lnSpc>
              <a:spcBef>
                <a:spcPct val="0"/>
              </a:spcBef>
              <a:spcAft>
                <a:spcPct val="0"/>
              </a:spcAft>
              <a:defRPr sz="4800">
                <a:solidFill>
                  <a:srgbClr val="404040"/>
                </a:solidFill>
                <a:latin typeface="Calibri Light" panose="020F0302020204030204" pitchFamily="34" charset="0"/>
              </a:defRPr>
            </a:lvl9pPr>
          </a:lstStyle>
          <a:p>
            <a:pPr>
              <a:defRPr/>
            </a:pPr>
            <a:r>
              <a:rPr lang="en-US" altLang="ko-KR" sz="3200" dirty="0">
                <a:latin typeface="Times New Roman" panose="02020603050405020304" pitchFamily="18" charset="0"/>
                <a:cs typeface="Times New Roman" panose="02020603050405020304" pitchFamily="18" charset="0"/>
              </a:rPr>
              <a:t>Finite Difference – Finite Volume</a:t>
            </a:r>
          </a:p>
        </p:txBody>
      </p:sp>
      <p:sp>
        <p:nvSpPr>
          <p:cNvPr id="27" name="TextBox 26">
            <a:extLst>
              <a:ext uri="{FF2B5EF4-FFF2-40B4-BE49-F238E27FC236}">
                <a16:creationId xmlns:a16="http://schemas.microsoft.com/office/drawing/2014/main" id="{2EDBE72E-1BBB-4F68-B260-D6B83BEDC22A}"/>
              </a:ext>
            </a:extLst>
          </p:cNvPr>
          <p:cNvSpPr txBox="1">
            <a:spLocks noRot="1" noChangeAspect="1" noMove="1" noResize="1" noEditPoints="1" noAdjustHandles="1" noChangeArrowheads="1" noChangeShapeType="1" noTextEdit="1"/>
          </p:cNvSpPr>
          <p:nvPr/>
        </p:nvSpPr>
        <p:spPr>
          <a:xfrm>
            <a:off x="1907010" y="2297281"/>
            <a:ext cx="2041393" cy="619016"/>
          </a:xfrm>
          <a:prstGeom prst="rect">
            <a:avLst/>
          </a:prstGeom>
          <a:blipFill>
            <a:blip r:embed="rId3"/>
            <a:stretch>
              <a:fillRect/>
            </a:stretch>
          </a:blipFill>
        </p:spPr>
        <p:txBody>
          <a:bodyPr/>
          <a:lstStyle/>
          <a:p>
            <a:pPr>
              <a:defRPr/>
            </a:pPr>
            <a:r>
              <a:rPr lang="ko-KR" altLang="en-US">
                <a:noFill/>
              </a:rPr>
              <a:t> </a:t>
            </a:r>
          </a:p>
        </p:txBody>
      </p:sp>
      <p:sp>
        <p:nvSpPr>
          <p:cNvPr id="28" name="TextBox 27">
            <a:extLst>
              <a:ext uri="{FF2B5EF4-FFF2-40B4-BE49-F238E27FC236}">
                <a16:creationId xmlns:a16="http://schemas.microsoft.com/office/drawing/2014/main" id="{78579BB6-4D4F-462B-B61E-50295EE868A0}"/>
              </a:ext>
            </a:extLst>
          </p:cNvPr>
          <p:cNvSpPr txBox="1">
            <a:spLocks noRot="1" noChangeAspect="1" noMove="1" noResize="1" noEditPoints="1" noAdjustHandles="1" noChangeArrowheads="1" noChangeShapeType="1" noTextEdit="1"/>
          </p:cNvSpPr>
          <p:nvPr/>
        </p:nvSpPr>
        <p:spPr>
          <a:xfrm>
            <a:off x="7078375" y="2176607"/>
            <a:ext cx="3016210" cy="739690"/>
          </a:xfrm>
          <a:prstGeom prst="rect">
            <a:avLst/>
          </a:prstGeom>
          <a:blipFill>
            <a:blip r:embed="rId4"/>
            <a:stretch>
              <a:fillRect/>
            </a:stretch>
          </a:blipFill>
        </p:spPr>
        <p:txBody>
          <a:bodyPr/>
          <a:lstStyle/>
          <a:p>
            <a:pPr>
              <a:defRPr/>
            </a:pPr>
            <a:r>
              <a:rPr lang="ko-KR" altLang="en-US">
                <a:noFill/>
              </a:rPr>
              <a:t> </a:t>
            </a:r>
          </a:p>
        </p:txBody>
      </p:sp>
      <p:sp>
        <p:nvSpPr>
          <p:cNvPr id="26629" name="TextBox 28">
            <a:extLst>
              <a:ext uri="{FF2B5EF4-FFF2-40B4-BE49-F238E27FC236}">
                <a16:creationId xmlns:a16="http://schemas.microsoft.com/office/drawing/2014/main" id="{D95E6CBB-802C-43A6-A1E2-F995ADECF1CC}"/>
              </a:ext>
            </a:extLst>
          </p:cNvPr>
          <p:cNvSpPr txBox="1">
            <a:spLocks noChangeArrowheads="1"/>
          </p:cNvSpPr>
          <p:nvPr/>
        </p:nvSpPr>
        <p:spPr bwMode="auto">
          <a:xfrm>
            <a:off x="7161213" y="1414463"/>
            <a:ext cx="2933700"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a:r>
              <a:rPr lang="en-US" altLang="ko-KR" sz="2800">
                <a:latin typeface="Times New Roman" panose="02020603050405020304" pitchFamily="18" charset="0"/>
                <a:ea typeface="Gulim" panose="020B0600000101010101" pitchFamily="34" charset="-127"/>
                <a:cs typeface="Times New Roman" panose="02020603050405020304" pitchFamily="18" charset="0"/>
              </a:rPr>
              <a:t>Integral form</a:t>
            </a:r>
          </a:p>
        </p:txBody>
      </p:sp>
      <p:sp>
        <p:nvSpPr>
          <p:cNvPr id="26630" name="TextBox 29">
            <a:extLst>
              <a:ext uri="{FF2B5EF4-FFF2-40B4-BE49-F238E27FC236}">
                <a16:creationId xmlns:a16="http://schemas.microsoft.com/office/drawing/2014/main" id="{3804BBC7-D70A-406E-9BEF-EA0730553549}"/>
              </a:ext>
            </a:extLst>
          </p:cNvPr>
          <p:cNvSpPr txBox="1">
            <a:spLocks noChangeArrowheads="1"/>
          </p:cNvSpPr>
          <p:nvPr/>
        </p:nvSpPr>
        <p:spPr bwMode="auto">
          <a:xfrm>
            <a:off x="1693863" y="1414463"/>
            <a:ext cx="2933700"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a:r>
              <a:rPr lang="en-US" altLang="ko-KR" sz="2800">
                <a:latin typeface="Times New Roman" panose="02020603050405020304" pitchFamily="18" charset="0"/>
                <a:ea typeface="Gulim" panose="020B0600000101010101" pitchFamily="34" charset="-127"/>
                <a:cs typeface="Times New Roman" panose="02020603050405020304" pitchFamily="18" charset="0"/>
              </a:rPr>
              <a:t>Differential form</a:t>
            </a:r>
          </a:p>
        </p:txBody>
      </p:sp>
      <p:grpSp>
        <p:nvGrpSpPr>
          <p:cNvPr id="26631" name="Group 33">
            <a:extLst>
              <a:ext uri="{FF2B5EF4-FFF2-40B4-BE49-F238E27FC236}">
                <a16:creationId xmlns:a16="http://schemas.microsoft.com/office/drawing/2014/main" id="{9A781FBE-4836-4911-919C-F69CA3194813}"/>
              </a:ext>
            </a:extLst>
          </p:cNvPr>
          <p:cNvGrpSpPr>
            <a:grpSpLocks/>
          </p:cNvGrpSpPr>
          <p:nvPr/>
        </p:nvGrpSpPr>
        <p:grpSpPr bwMode="auto">
          <a:xfrm>
            <a:off x="1693863" y="3259138"/>
            <a:ext cx="4029075" cy="3051175"/>
            <a:chOff x="6501384" y="3325126"/>
            <a:chExt cx="4419600" cy="3312861"/>
          </a:xfrm>
        </p:grpSpPr>
        <p:sp>
          <p:nvSpPr>
            <p:cNvPr id="32" name="Rectangle 34">
              <a:extLst>
                <a:ext uri="{FF2B5EF4-FFF2-40B4-BE49-F238E27FC236}">
                  <a16:creationId xmlns:a16="http://schemas.microsoft.com/office/drawing/2014/main" id="{45DF00F6-F0B1-494C-AD28-48C479DCC740}"/>
                </a:ext>
              </a:extLst>
            </p:cNvPr>
            <p:cNvSpPr/>
            <p:nvPr/>
          </p:nvSpPr>
          <p:spPr>
            <a:xfrm>
              <a:off x="6501384" y="3328573"/>
              <a:ext cx="1105770" cy="968693"/>
            </a:xfrm>
            <a:prstGeom prst="rect">
              <a:avLst/>
            </a:prstGeom>
            <a:noFill/>
            <a:ln w="28575">
              <a:solidFill>
                <a:srgbClr val="0D19FF"/>
              </a:solidFill>
            </a:ln>
          </p:spPr>
          <p:style>
            <a:lnRef idx="2">
              <a:schemeClr val="accent1">
                <a:shade val="15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a:defRPr/>
              </a:pPr>
              <a:endParaRPr lang="en-US" altLang="ko-KR">
                <a:solidFill>
                  <a:srgbClr val="FFFFFF"/>
                </a:solidFill>
                <a:ea typeface="굴림" panose="020B0600000101010101" pitchFamily="50" charset="-127"/>
              </a:endParaRPr>
            </a:p>
          </p:txBody>
        </p:sp>
        <p:sp>
          <p:nvSpPr>
            <p:cNvPr id="33" name="Rectangle 35">
              <a:extLst>
                <a:ext uri="{FF2B5EF4-FFF2-40B4-BE49-F238E27FC236}">
                  <a16:creationId xmlns:a16="http://schemas.microsoft.com/office/drawing/2014/main" id="{A7C3BEE2-76F5-4FDC-B19E-B29EF3196879}"/>
                </a:ext>
              </a:extLst>
            </p:cNvPr>
            <p:cNvSpPr/>
            <p:nvPr/>
          </p:nvSpPr>
          <p:spPr>
            <a:xfrm>
              <a:off x="7607154" y="3328573"/>
              <a:ext cx="1107512" cy="968693"/>
            </a:xfrm>
            <a:prstGeom prst="rect">
              <a:avLst/>
            </a:prstGeom>
            <a:noFill/>
            <a:ln w="28575">
              <a:solidFill>
                <a:srgbClr val="0D19FF"/>
              </a:solidFill>
            </a:ln>
          </p:spPr>
          <p:style>
            <a:lnRef idx="2">
              <a:schemeClr val="accent1">
                <a:shade val="15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a:defRPr/>
              </a:pPr>
              <a:endParaRPr lang="en-US" altLang="ko-KR">
                <a:solidFill>
                  <a:srgbClr val="FFFFFF"/>
                </a:solidFill>
                <a:ea typeface="굴림" panose="020B0600000101010101" pitchFamily="50" charset="-127"/>
              </a:endParaRPr>
            </a:p>
          </p:txBody>
        </p:sp>
        <p:sp>
          <p:nvSpPr>
            <p:cNvPr id="34" name="Rectangle 36">
              <a:extLst>
                <a:ext uri="{FF2B5EF4-FFF2-40B4-BE49-F238E27FC236}">
                  <a16:creationId xmlns:a16="http://schemas.microsoft.com/office/drawing/2014/main" id="{820D106A-6734-48A0-B29C-1D3DC92BEA76}"/>
                </a:ext>
              </a:extLst>
            </p:cNvPr>
            <p:cNvSpPr/>
            <p:nvPr/>
          </p:nvSpPr>
          <p:spPr>
            <a:xfrm>
              <a:off x="8711183" y="3325126"/>
              <a:ext cx="1105771" cy="968693"/>
            </a:xfrm>
            <a:prstGeom prst="rect">
              <a:avLst/>
            </a:prstGeom>
            <a:noFill/>
            <a:ln w="28575">
              <a:solidFill>
                <a:srgbClr val="0D19FF"/>
              </a:solidFill>
            </a:ln>
          </p:spPr>
          <p:style>
            <a:lnRef idx="2">
              <a:schemeClr val="accent1">
                <a:shade val="15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a:defRPr/>
              </a:pPr>
              <a:endParaRPr lang="en-US" altLang="ko-KR">
                <a:solidFill>
                  <a:srgbClr val="FFFFFF"/>
                </a:solidFill>
                <a:ea typeface="굴림" panose="020B0600000101010101" pitchFamily="50" charset="-127"/>
              </a:endParaRPr>
            </a:p>
          </p:txBody>
        </p:sp>
        <p:sp>
          <p:nvSpPr>
            <p:cNvPr id="35" name="Rectangle 37">
              <a:extLst>
                <a:ext uri="{FF2B5EF4-FFF2-40B4-BE49-F238E27FC236}">
                  <a16:creationId xmlns:a16="http://schemas.microsoft.com/office/drawing/2014/main" id="{BF287F33-42C0-4228-A61F-D4B1C9323EDC}"/>
                </a:ext>
              </a:extLst>
            </p:cNvPr>
            <p:cNvSpPr/>
            <p:nvPr/>
          </p:nvSpPr>
          <p:spPr>
            <a:xfrm>
              <a:off x="6501384" y="4300714"/>
              <a:ext cx="1105770" cy="970416"/>
            </a:xfrm>
            <a:prstGeom prst="rect">
              <a:avLst/>
            </a:prstGeom>
            <a:noFill/>
            <a:ln w="28575">
              <a:solidFill>
                <a:srgbClr val="0D19FF"/>
              </a:solidFill>
            </a:ln>
          </p:spPr>
          <p:style>
            <a:lnRef idx="2">
              <a:schemeClr val="accent1">
                <a:shade val="15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a:defRPr/>
              </a:pPr>
              <a:endParaRPr lang="en-US" altLang="ko-KR">
                <a:solidFill>
                  <a:srgbClr val="FFFFFF"/>
                </a:solidFill>
                <a:ea typeface="굴림" panose="020B0600000101010101" pitchFamily="50" charset="-127"/>
              </a:endParaRPr>
            </a:p>
          </p:txBody>
        </p:sp>
        <p:sp>
          <p:nvSpPr>
            <p:cNvPr id="36" name="Rectangle 38">
              <a:extLst>
                <a:ext uri="{FF2B5EF4-FFF2-40B4-BE49-F238E27FC236}">
                  <a16:creationId xmlns:a16="http://schemas.microsoft.com/office/drawing/2014/main" id="{857A15D9-F9C6-49B7-BB26-EB549C62013C}"/>
                </a:ext>
              </a:extLst>
            </p:cNvPr>
            <p:cNvSpPr/>
            <p:nvPr/>
          </p:nvSpPr>
          <p:spPr>
            <a:xfrm>
              <a:off x="7607154" y="4300714"/>
              <a:ext cx="1107512" cy="970416"/>
            </a:xfrm>
            <a:prstGeom prst="rect">
              <a:avLst/>
            </a:prstGeom>
            <a:noFill/>
            <a:ln w="28575">
              <a:solidFill>
                <a:srgbClr val="0D19FF"/>
              </a:solidFill>
            </a:ln>
          </p:spPr>
          <p:style>
            <a:lnRef idx="2">
              <a:schemeClr val="accent1">
                <a:shade val="15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a:defRPr/>
              </a:pPr>
              <a:endParaRPr lang="en-US" altLang="ko-KR">
                <a:solidFill>
                  <a:srgbClr val="FFFFFF"/>
                </a:solidFill>
                <a:ea typeface="굴림" panose="020B0600000101010101" pitchFamily="50" charset="-127"/>
              </a:endParaRPr>
            </a:p>
          </p:txBody>
        </p:sp>
        <p:sp>
          <p:nvSpPr>
            <p:cNvPr id="37" name="Rectangle 39">
              <a:extLst>
                <a:ext uri="{FF2B5EF4-FFF2-40B4-BE49-F238E27FC236}">
                  <a16:creationId xmlns:a16="http://schemas.microsoft.com/office/drawing/2014/main" id="{612BD4DD-A8E4-460E-93CA-EBD7131DE918}"/>
                </a:ext>
              </a:extLst>
            </p:cNvPr>
            <p:cNvSpPr/>
            <p:nvPr/>
          </p:nvSpPr>
          <p:spPr>
            <a:xfrm>
              <a:off x="8711183" y="4298989"/>
              <a:ext cx="1105771" cy="968693"/>
            </a:xfrm>
            <a:prstGeom prst="rect">
              <a:avLst/>
            </a:prstGeom>
            <a:noFill/>
            <a:ln w="28575">
              <a:solidFill>
                <a:srgbClr val="0D19FF"/>
              </a:solidFill>
            </a:ln>
          </p:spPr>
          <p:style>
            <a:lnRef idx="2">
              <a:schemeClr val="accent1">
                <a:shade val="15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a:defRPr/>
              </a:pPr>
              <a:endParaRPr lang="en-US" altLang="ko-KR">
                <a:solidFill>
                  <a:srgbClr val="FFFFFF"/>
                </a:solidFill>
                <a:ea typeface="굴림" panose="020B0600000101010101" pitchFamily="50" charset="-127"/>
              </a:endParaRPr>
            </a:p>
          </p:txBody>
        </p:sp>
        <p:sp>
          <p:nvSpPr>
            <p:cNvPr id="38" name="Rectangle 40">
              <a:extLst>
                <a:ext uri="{FF2B5EF4-FFF2-40B4-BE49-F238E27FC236}">
                  <a16:creationId xmlns:a16="http://schemas.microsoft.com/office/drawing/2014/main" id="{4ECE8BD0-4F85-4145-93E7-2CD0BE35CF31}"/>
                </a:ext>
              </a:extLst>
            </p:cNvPr>
            <p:cNvSpPr/>
            <p:nvPr/>
          </p:nvSpPr>
          <p:spPr>
            <a:xfrm>
              <a:off x="6501384" y="5271130"/>
              <a:ext cx="1105770" cy="968693"/>
            </a:xfrm>
            <a:prstGeom prst="rect">
              <a:avLst/>
            </a:prstGeom>
            <a:noFill/>
            <a:ln w="28575">
              <a:solidFill>
                <a:srgbClr val="0D19FF"/>
              </a:solidFill>
            </a:ln>
          </p:spPr>
          <p:style>
            <a:lnRef idx="2">
              <a:schemeClr val="accent1">
                <a:shade val="15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a:defRPr/>
              </a:pPr>
              <a:endParaRPr lang="en-US" altLang="ko-KR">
                <a:solidFill>
                  <a:srgbClr val="FFFFFF"/>
                </a:solidFill>
                <a:ea typeface="굴림" panose="020B0600000101010101" pitchFamily="50" charset="-127"/>
              </a:endParaRPr>
            </a:p>
          </p:txBody>
        </p:sp>
        <p:sp>
          <p:nvSpPr>
            <p:cNvPr id="39" name="Rectangle 41">
              <a:extLst>
                <a:ext uri="{FF2B5EF4-FFF2-40B4-BE49-F238E27FC236}">
                  <a16:creationId xmlns:a16="http://schemas.microsoft.com/office/drawing/2014/main" id="{991353E3-8546-411D-A5FA-951A7D0AF318}"/>
                </a:ext>
              </a:extLst>
            </p:cNvPr>
            <p:cNvSpPr/>
            <p:nvPr/>
          </p:nvSpPr>
          <p:spPr>
            <a:xfrm>
              <a:off x="7607154" y="5271130"/>
              <a:ext cx="1107512" cy="968693"/>
            </a:xfrm>
            <a:prstGeom prst="rect">
              <a:avLst/>
            </a:prstGeom>
            <a:noFill/>
            <a:ln w="28575">
              <a:solidFill>
                <a:srgbClr val="0D19FF"/>
              </a:solidFill>
            </a:ln>
          </p:spPr>
          <p:style>
            <a:lnRef idx="2">
              <a:schemeClr val="accent1">
                <a:shade val="15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a:defRPr/>
              </a:pPr>
              <a:endParaRPr lang="en-US" altLang="ko-KR">
                <a:solidFill>
                  <a:srgbClr val="FFFFFF"/>
                </a:solidFill>
                <a:ea typeface="굴림" panose="020B0600000101010101" pitchFamily="50" charset="-127"/>
              </a:endParaRPr>
            </a:p>
          </p:txBody>
        </p:sp>
        <p:sp>
          <p:nvSpPr>
            <p:cNvPr id="40" name="Rectangle 42">
              <a:extLst>
                <a:ext uri="{FF2B5EF4-FFF2-40B4-BE49-F238E27FC236}">
                  <a16:creationId xmlns:a16="http://schemas.microsoft.com/office/drawing/2014/main" id="{465F9A99-ABAF-42AB-B9BB-E3DC85F1B7D2}"/>
                </a:ext>
              </a:extLst>
            </p:cNvPr>
            <p:cNvSpPr/>
            <p:nvPr/>
          </p:nvSpPr>
          <p:spPr>
            <a:xfrm>
              <a:off x="8711183" y="5267682"/>
              <a:ext cx="1105771" cy="968693"/>
            </a:xfrm>
            <a:prstGeom prst="rect">
              <a:avLst/>
            </a:prstGeom>
            <a:noFill/>
            <a:ln w="28575">
              <a:solidFill>
                <a:srgbClr val="0D19FF"/>
              </a:solidFill>
            </a:ln>
          </p:spPr>
          <p:style>
            <a:lnRef idx="2">
              <a:schemeClr val="accent1">
                <a:shade val="15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a:defRPr/>
              </a:pPr>
              <a:endParaRPr lang="en-US" altLang="ko-KR">
                <a:solidFill>
                  <a:srgbClr val="FFFFFF"/>
                </a:solidFill>
                <a:ea typeface="굴림" panose="020B0600000101010101" pitchFamily="50" charset="-127"/>
              </a:endParaRPr>
            </a:p>
          </p:txBody>
        </p:sp>
        <p:sp>
          <p:nvSpPr>
            <p:cNvPr id="41" name="TextBox 40">
              <a:extLst>
                <a:ext uri="{FF2B5EF4-FFF2-40B4-BE49-F238E27FC236}">
                  <a16:creationId xmlns:a16="http://schemas.microsoft.com/office/drawing/2014/main" id="{85DE26F2-AE75-41DC-BEEF-80016295C216}"/>
                </a:ext>
              </a:extLst>
            </p:cNvPr>
            <p:cNvSpPr txBox="1">
              <a:spLocks noRot="1" noChangeAspect="1" noMove="1" noResize="1" noEditPoints="1" noAdjustHandles="1" noChangeArrowheads="1" noChangeShapeType="1" noTextEdit="1"/>
            </p:cNvSpPr>
            <p:nvPr/>
          </p:nvSpPr>
          <p:spPr>
            <a:xfrm>
              <a:off x="6853687" y="5273750"/>
              <a:ext cx="1252832" cy="401069"/>
            </a:xfrm>
            <a:prstGeom prst="rect">
              <a:avLst/>
            </a:prstGeom>
            <a:blipFill>
              <a:blip r:embed="rId5"/>
              <a:stretch>
                <a:fillRect b="-13115"/>
              </a:stretch>
            </a:blipFill>
          </p:spPr>
          <p:txBody>
            <a:bodyPr/>
            <a:lstStyle/>
            <a:p>
              <a:pPr>
                <a:defRPr/>
              </a:pPr>
              <a:r>
                <a:rPr lang="ko-KR" altLang="en-US">
                  <a:noFill/>
                </a:rPr>
                <a:t> </a:t>
              </a:r>
            </a:p>
          </p:txBody>
        </p:sp>
        <p:sp>
          <p:nvSpPr>
            <p:cNvPr id="42" name="TextBox 41">
              <a:extLst>
                <a:ext uri="{FF2B5EF4-FFF2-40B4-BE49-F238E27FC236}">
                  <a16:creationId xmlns:a16="http://schemas.microsoft.com/office/drawing/2014/main" id="{2533832B-7F33-4C4A-9930-B960B7C4B333}"/>
                </a:ext>
              </a:extLst>
            </p:cNvPr>
            <p:cNvSpPr txBox="1">
              <a:spLocks noRot="1" noChangeAspect="1" noMove="1" noResize="1" noEditPoints="1" noAdjustHandles="1" noChangeArrowheads="1" noChangeShapeType="1" noTextEdit="1"/>
            </p:cNvSpPr>
            <p:nvPr/>
          </p:nvSpPr>
          <p:spPr>
            <a:xfrm>
              <a:off x="8142910" y="5243552"/>
              <a:ext cx="684098" cy="401069"/>
            </a:xfrm>
            <a:prstGeom prst="rect">
              <a:avLst/>
            </a:prstGeom>
            <a:blipFill>
              <a:blip r:embed="rId6"/>
              <a:stretch>
                <a:fillRect b="-13333"/>
              </a:stretch>
            </a:blipFill>
          </p:spPr>
          <p:txBody>
            <a:bodyPr/>
            <a:lstStyle/>
            <a:p>
              <a:pPr>
                <a:defRPr/>
              </a:pPr>
              <a:r>
                <a:rPr lang="ko-KR" altLang="en-US">
                  <a:noFill/>
                </a:rPr>
                <a:t> </a:t>
              </a:r>
            </a:p>
          </p:txBody>
        </p:sp>
        <p:sp>
          <p:nvSpPr>
            <p:cNvPr id="43" name="TextBox 42">
              <a:extLst>
                <a:ext uri="{FF2B5EF4-FFF2-40B4-BE49-F238E27FC236}">
                  <a16:creationId xmlns:a16="http://schemas.microsoft.com/office/drawing/2014/main" id="{C9CACC7E-77C8-4A66-AE51-BE733CFA4E20}"/>
                </a:ext>
              </a:extLst>
            </p:cNvPr>
            <p:cNvSpPr txBox="1">
              <a:spLocks noRot="1" noChangeAspect="1" noMove="1" noResize="1" noEditPoints="1" noAdjustHandles="1" noChangeArrowheads="1" noChangeShapeType="1" noTextEdit="1"/>
            </p:cNvSpPr>
            <p:nvPr/>
          </p:nvSpPr>
          <p:spPr>
            <a:xfrm>
              <a:off x="9722268" y="5255603"/>
              <a:ext cx="1198716" cy="401069"/>
            </a:xfrm>
            <a:prstGeom prst="rect">
              <a:avLst/>
            </a:prstGeom>
            <a:blipFill>
              <a:blip r:embed="rId7"/>
              <a:stretch>
                <a:fillRect b="-13115"/>
              </a:stretch>
            </a:blipFill>
          </p:spPr>
          <p:txBody>
            <a:bodyPr/>
            <a:lstStyle/>
            <a:p>
              <a:pPr>
                <a:defRPr/>
              </a:pPr>
              <a:r>
                <a:rPr lang="ko-KR" altLang="en-US">
                  <a:noFill/>
                </a:rPr>
                <a:t> </a:t>
              </a:r>
            </a:p>
          </p:txBody>
        </p:sp>
        <p:sp>
          <p:nvSpPr>
            <p:cNvPr id="44" name="TextBox 43">
              <a:extLst>
                <a:ext uri="{FF2B5EF4-FFF2-40B4-BE49-F238E27FC236}">
                  <a16:creationId xmlns:a16="http://schemas.microsoft.com/office/drawing/2014/main" id="{3EDBC9FC-3C9D-477C-A825-72BE6DF634D8}"/>
                </a:ext>
              </a:extLst>
            </p:cNvPr>
            <p:cNvSpPr txBox="1">
              <a:spLocks noRot="1" noChangeAspect="1" noMove="1" noResize="1" noEditPoints="1" noAdjustHandles="1" noChangeArrowheads="1" noChangeShapeType="1" noTextEdit="1"/>
            </p:cNvSpPr>
            <p:nvPr/>
          </p:nvSpPr>
          <p:spPr>
            <a:xfrm>
              <a:off x="8239772" y="6236918"/>
              <a:ext cx="1228580" cy="401069"/>
            </a:xfrm>
            <a:prstGeom prst="rect">
              <a:avLst/>
            </a:prstGeom>
            <a:blipFill>
              <a:blip r:embed="rId8"/>
              <a:stretch>
                <a:fillRect b="-13333"/>
              </a:stretch>
            </a:blipFill>
          </p:spPr>
          <p:txBody>
            <a:bodyPr/>
            <a:lstStyle/>
            <a:p>
              <a:pPr>
                <a:defRPr/>
              </a:pPr>
              <a:r>
                <a:rPr lang="ko-KR" altLang="en-US">
                  <a:noFill/>
                </a:rPr>
                <a:t> </a:t>
              </a:r>
            </a:p>
          </p:txBody>
        </p:sp>
        <p:sp>
          <p:nvSpPr>
            <p:cNvPr id="45" name="TextBox 44">
              <a:extLst>
                <a:ext uri="{FF2B5EF4-FFF2-40B4-BE49-F238E27FC236}">
                  <a16:creationId xmlns:a16="http://schemas.microsoft.com/office/drawing/2014/main" id="{6AF8AFDA-31C5-4997-A6AF-E3FF37C07853}"/>
                </a:ext>
              </a:extLst>
            </p:cNvPr>
            <p:cNvSpPr txBox="1">
              <a:spLocks noRot="1" noChangeAspect="1" noMove="1" noResize="1" noEditPoints="1" noAdjustHandles="1" noChangeArrowheads="1" noChangeShapeType="1" noTextEdit="1"/>
            </p:cNvSpPr>
            <p:nvPr/>
          </p:nvSpPr>
          <p:spPr>
            <a:xfrm>
              <a:off x="8176083" y="4307109"/>
              <a:ext cx="1142814" cy="401069"/>
            </a:xfrm>
            <a:prstGeom prst="rect">
              <a:avLst/>
            </a:prstGeom>
            <a:blipFill>
              <a:blip r:embed="rId9"/>
              <a:stretch>
                <a:fillRect b="-13115"/>
              </a:stretch>
            </a:blipFill>
          </p:spPr>
          <p:txBody>
            <a:bodyPr/>
            <a:lstStyle/>
            <a:p>
              <a:pPr>
                <a:defRPr/>
              </a:pPr>
              <a:r>
                <a:rPr lang="ko-KR" altLang="en-US">
                  <a:noFill/>
                </a:rPr>
                <a:t> </a:t>
              </a:r>
            </a:p>
          </p:txBody>
        </p:sp>
      </p:grpSp>
      <p:sp>
        <p:nvSpPr>
          <p:cNvPr id="46" name="Oval 48">
            <a:extLst>
              <a:ext uri="{FF2B5EF4-FFF2-40B4-BE49-F238E27FC236}">
                <a16:creationId xmlns:a16="http://schemas.microsoft.com/office/drawing/2014/main" id="{86017762-BC56-40EC-B21D-299523FDFD6B}"/>
              </a:ext>
            </a:extLst>
          </p:cNvPr>
          <p:cNvSpPr/>
          <p:nvPr/>
        </p:nvSpPr>
        <p:spPr>
          <a:xfrm>
            <a:off x="3627438" y="3200400"/>
            <a:ext cx="165100" cy="18415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a:defRPr/>
            </a:pPr>
            <a:endParaRPr lang="en-US" altLang="ko-KR">
              <a:solidFill>
                <a:srgbClr val="FFFFFF"/>
              </a:solidFill>
              <a:ea typeface="굴림" panose="020B0600000101010101" pitchFamily="50" charset="-127"/>
            </a:endParaRPr>
          </a:p>
        </p:txBody>
      </p:sp>
      <p:sp>
        <p:nvSpPr>
          <p:cNvPr id="47" name="Oval 49">
            <a:extLst>
              <a:ext uri="{FF2B5EF4-FFF2-40B4-BE49-F238E27FC236}">
                <a16:creationId xmlns:a16="http://schemas.microsoft.com/office/drawing/2014/main" id="{AF735211-AC33-4B31-8AA6-CFEB439EC0C1}"/>
              </a:ext>
            </a:extLst>
          </p:cNvPr>
          <p:cNvSpPr/>
          <p:nvPr/>
        </p:nvSpPr>
        <p:spPr>
          <a:xfrm>
            <a:off x="4621213" y="3200400"/>
            <a:ext cx="163512" cy="18415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a:defRPr/>
            </a:pPr>
            <a:endParaRPr lang="en-US" altLang="ko-KR">
              <a:solidFill>
                <a:srgbClr val="FFFFFF"/>
              </a:solidFill>
              <a:ea typeface="굴림" panose="020B0600000101010101" pitchFamily="50" charset="-127"/>
            </a:endParaRPr>
          </a:p>
        </p:txBody>
      </p:sp>
      <p:sp>
        <p:nvSpPr>
          <p:cNvPr id="48" name="Oval 50">
            <a:extLst>
              <a:ext uri="{FF2B5EF4-FFF2-40B4-BE49-F238E27FC236}">
                <a16:creationId xmlns:a16="http://schemas.microsoft.com/office/drawing/2014/main" id="{DBF155EA-E846-4832-8A1E-B68E95B73D33}"/>
              </a:ext>
            </a:extLst>
          </p:cNvPr>
          <p:cNvSpPr/>
          <p:nvPr/>
        </p:nvSpPr>
        <p:spPr>
          <a:xfrm>
            <a:off x="2620963" y="3200400"/>
            <a:ext cx="165100" cy="18415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a:defRPr/>
            </a:pPr>
            <a:endParaRPr lang="en-US" altLang="ko-KR">
              <a:solidFill>
                <a:srgbClr val="FFFFFF"/>
              </a:solidFill>
              <a:ea typeface="굴림" panose="020B0600000101010101" pitchFamily="50" charset="-127"/>
            </a:endParaRPr>
          </a:p>
        </p:txBody>
      </p:sp>
      <p:sp>
        <p:nvSpPr>
          <p:cNvPr id="49" name="Oval 51">
            <a:extLst>
              <a:ext uri="{FF2B5EF4-FFF2-40B4-BE49-F238E27FC236}">
                <a16:creationId xmlns:a16="http://schemas.microsoft.com/office/drawing/2014/main" id="{63F95CDE-EB34-4F17-8241-E12A22310849}"/>
              </a:ext>
            </a:extLst>
          </p:cNvPr>
          <p:cNvSpPr/>
          <p:nvPr/>
        </p:nvSpPr>
        <p:spPr>
          <a:xfrm>
            <a:off x="1611313" y="3173413"/>
            <a:ext cx="165100" cy="18415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a:defRPr/>
            </a:pPr>
            <a:endParaRPr lang="en-US" altLang="ko-KR">
              <a:solidFill>
                <a:srgbClr val="FFFFFF"/>
              </a:solidFill>
              <a:ea typeface="굴림" panose="020B0600000101010101" pitchFamily="50" charset="-127"/>
            </a:endParaRPr>
          </a:p>
        </p:txBody>
      </p:sp>
      <p:sp>
        <p:nvSpPr>
          <p:cNvPr id="50" name="Oval 52">
            <a:extLst>
              <a:ext uri="{FF2B5EF4-FFF2-40B4-BE49-F238E27FC236}">
                <a16:creationId xmlns:a16="http://schemas.microsoft.com/office/drawing/2014/main" id="{E0D4ADD4-751E-45E6-BC42-D9A9371C79EA}"/>
              </a:ext>
            </a:extLst>
          </p:cNvPr>
          <p:cNvSpPr/>
          <p:nvPr/>
        </p:nvSpPr>
        <p:spPr>
          <a:xfrm>
            <a:off x="1611313" y="4059238"/>
            <a:ext cx="165100" cy="18415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a:defRPr/>
            </a:pPr>
            <a:endParaRPr lang="en-US" altLang="ko-KR">
              <a:solidFill>
                <a:srgbClr val="FFFFFF"/>
              </a:solidFill>
              <a:ea typeface="굴림" panose="020B0600000101010101" pitchFamily="50" charset="-127"/>
            </a:endParaRPr>
          </a:p>
        </p:txBody>
      </p:sp>
      <p:sp>
        <p:nvSpPr>
          <p:cNvPr id="51" name="Oval 53">
            <a:extLst>
              <a:ext uri="{FF2B5EF4-FFF2-40B4-BE49-F238E27FC236}">
                <a16:creationId xmlns:a16="http://schemas.microsoft.com/office/drawing/2014/main" id="{11828B0D-E264-44BD-9730-8D571B12A618}"/>
              </a:ext>
            </a:extLst>
          </p:cNvPr>
          <p:cNvSpPr/>
          <p:nvPr/>
        </p:nvSpPr>
        <p:spPr>
          <a:xfrm>
            <a:off x="2608263" y="4084638"/>
            <a:ext cx="165100" cy="18415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a:defRPr/>
            </a:pPr>
            <a:endParaRPr lang="en-US" altLang="ko-KR">
              <a:solidFill>
                <a:srgbClr val="FFFFFF"/>
              </a:solidFill>
              <a:ea typeface="굴림" panose="020B0600000101010101" pitchFamily="50" charset="-127"/>
            </a:endParaRPr>
          </a:p>
        </p:txBody>
      </p:sp>
      <p:sp>
        <p:nvSpPr>
          <p:cNvPr id="52" name="Oval 54">
            <a:extLst>
              <a:ext uri="{FF2B5EF4-FFF2-40B4-BE49-F238E27FC236}">
                <a16:creationId xmlns:a16="http://schemas.microsoft.com/office/drawing/2014/main" id="{92F27D3E-743E-4103-BAFA-7A036F289892}"/>
              </a:ext>
            </a:extLst>
          </p:cNvPr>
          <p:cNvSpPr/>
          <p:nvPr/>
        </p:nvSpPr>
        <p:spPr>
          <a:xfrm>
            <a:off x="3621088" y="4065588"/>
            <a:ext cx="163512" cy="18256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a:defRPr/>
            </a:pPr>
            <a:endParaRPr lang="en-US" altLang="ko-KR">
              <a:solidFill>
                <a:srgbClr val="FFFFFF"/>
              </a:solidFill>
              <a:ea typeface="굴림" panose="020B0600000101010101" pitchFamily="50" charset="-127"/>
            </a:endParaRPr>
          </a:p>
        </p:txBody>
      </p:sp>
      <p:sp>
        <p:nvSpPr>
          <p:cNvPr id="53" name="Oval 55">
            <a:extLst>
              <a:ext uri="{FF2B5EF4-FFF2-40B4-BE49-F238E27FC236}">
                <a16:creationId xmlns:a16="http://schemas.microsoft.com/office/drawing/2014/main" id="{330D3F70-51DE-4A91-9F49-D5B1C5A0B04F}"/>
              </a:ext>
            </a:extLst>
          </p:cNvPr>
          <p:cNvSpPr/>
          <p:nvPr/>
        </p:nvSpPr>
        <p:spPr>
          <a:xfrm>
            <a:off x="4640263" y="4067175"/>
            <a:ext cx="165100" cy="18415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a:defRPr/>
            </a:pPr>
            <a:endParaRPr lang="en-US" altLang="ko-KR">
              <a:solidFill>
                <a:srgbClr val="FFFFFF"/>
              </a:solidFill>
              <a:ea typeface="굴림" panose="020B0600000101010101" pitchFamily="50" charset="-127"/>
            </a:endParaRPr>
          </a:p>
        </p:txBody>
      </p:sp>
      <p:sp>
        <p:nvSpPr>
          <p:cNvPr id="54" name="Oval 56">
            <a:extLst>
              <a:ext uri="{FF2B5EF4-FFF2-40B4-BE49-F238E27FC236}">
                <a16:creationId xmlns:a16="http://schemas.microsoft.com/office/drawing/2014/main" id="{72DB640B-EEB4-486A-AF98-FE40E36CECAE}"/>
              </a:ext>
            </a:extLst>
          </p:cNvPr>
          <p:cNvSpPr/>
          <p:nvPr/>
        </p:nvSpPr>
        <p:spPr>
          <a:xfrm>
            <a:off x="1606550" y="4951413"/>
            <a:ext cx="163513" cy="18415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a:defRPr/>
            </a:pPr>
            <a:endParaRPr lang="en-US" altLang="ko-KR">
              <a:solidFill>
                <a:srgbClr val="FFFFFF"/>
              </a:solidFill>
              <a:ea typeface="굴림" panose="020B0600000101010101" pitchFamily="50" charset="-127"/>
            </a:endParaRPr>
          </a:p>
        </p:txBody>
      </p:sp>
      <p:sp>
        <p:nvSpPr>
          <p:cNvPr id="55" name="Oval 57">
            <a:extLst>
              <a:ext uri="{FF2B5EF4-FFF2-40B4-BE49-F238E27FC236}">
                <a16:creationId xmlns:a16="http://schemas.microsoft.com/office/drawing/2014/main" id="{796AED17-206D-4863-94DC-DF60EFD548F9}"/>
              </a:ext>
            </a:extLst>
          </p:cNvPr>
          <p:cNvSpPr/>
          <p:nvPr/>
        </p:nvSpPr>
        <p:spPr>
          <a:xfrm>
            <a:off x="2608263" y="4968875"/>
            <a:ext cx="165100" cy="18415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a:defRPr/>
            </a:pPr>
            <a:endParaRPr lang="en-US" altLang="ko-KR">
              <a:solidFill>
                <a:srgbClr val="FFFFFF"/>
              </a:solidFill>
              <a:ea typeface="굴림" panose="020B0600000101010101" pitchFamily="50" charset="-127"/>
            </a:endParaRPr>
          </a:p>
        </p:txBody>
      </p:sp>
      <p:sp>
        <p:nvSpPr>
          <p:cNvPr id="56" name="Oval 58">
            <a:extLst>
              <a:ext uri="{FF2B5EF4-FFF2-40B4-BE49-F238E27FC236}">
                <a16:creationId xmlns:a16="http://schemas.microsoft.com/office/drawing/2014/main" id="{061E4821-EA0C-4B89-A983-1F33C749AF5B}"/>
              </a:ext>
            </a:extLst>
          </p:cNvPr>
          <p:cNvSpPr/>
          <p:nvPr/>
        </p:nvSpPr>
        <p:spPr>
          <a:xfrm>
            <a:off x="3643313" y="4968875"/>
            <a:ext cx="165100" cy="18415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a:defRPr/>
            </a:pPr>
            <a:endParaRPr lang="en-US" altLang="ko-KR">
              <a:solidFill>
                <a:srgbClr val="FFFFFF"/>
              </a:solidFill>
              <a:ea typeface="굴림" panose="020B0600000101010101" pitchFamily="50" charset="-127"/>
            </a:endParaRPr>
          </a:p>
        </p:txBody>
      </p:sp>
      <p:sp>
        <p:nvSpPr>
          <p:cNvPr id="57" name="Oval 59">
            <a:extLst>
              <a:ext uri="{FF2B5EF4-FFF2-40B4-BE49-F238E27FC236}">
                <a16:creationId xmlns:a16="http://schemas.microsoft.com/office/drawing/2014/main" id="{A0F7DEA6-7740-435A-88C0-ED4755488C3D}"/>
              </a:ext>
            </a:extLst>
          </p:cNvPr>
          <p:cNvSpPr/>
          <p:nvPr/>
        </p:nvSpPr>
        <p:spPr>
          <a:xfrm>
            <a:off x="4618038" y="4941888"/>
            <a:ext cx="165100" cy="18415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a:defRPr/>
            </a:pPr>
            <a:endParaRPr lang="en-US" altLang="ko-KR">
              <a:solidFill>
                <a:srgbClr val="FFFFFF"/>
              </a:solidFill>
              <a:ea typeface="굴림" panose="020B0600000101010101" pitchFamily="50" charset="-127"/>
            </a:endParaRPr>
          </a:p>
        </p:txBody>
      </p:sp>
      <p:sp>
        <p:nvSpPr>
          <p:cNvPr id="58" name="Oval 60">
            <a:extLst>
              <a:ext uri="{FF2B5EF4-FFF2-40B4-BE49-F238E27FC236}">
                <a16:creationId xmlns:a16="http://schemas.microsoft.com/office/drawing/2014/main" id="{AAF552A0-23FC-4442-A7DC-9314F4ADCAFC}"/>
              </a:ext>
            </a:extLst>
          </p:cNvPr>
          <p:cNvSpPr/>
          <p:nvPr/>
        </p:nvSpPr>
        <p:spPr>
          <a:xfrm>
            <a:off x="1614488" y="5848350"/>
            <a:ext cx="165100" cy="18415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a:defRPr/>
            </a:pPr>
            <a:endParaRPr lang="en-US" altLang="ko-KR">
              <a:solidFill>
                <a:srgbClr val="FFFFFF"/>
              </a:solidFill>
              <a:ea typeface="굴림" panose="020B0600000101010101" pitchFamily="50" charset="-127"/>
            </a:endParaRPr>
          </a:p>
        </p:txBody>
      </p:sp>
      <p:sp>
        <p:nvSpPr>
          <p:cNvPr id="59" name="Oval 61">
            <a:extLst>
              <a:ext uri="{FF2B5EF4-FFF2-40B4-BE49-F238E27FC236}">
                <a16:creationId xmlns:a16="http://schemas.microsoft.com/office/drawing/2014/main" id="{E2E03381-925D-4651-92C4-9D76AF45AE64}"/>
              </a:ext>
            </a:extLst>
          </p:cNvPr>
          <p:cNvSpPr/>
          <p:nvPr/>
        </p:nvSpPr>
        <p:spPr>
          <a:xfrm>
            <a:off x="2608263" y="5876925"/>
            <a:ext cx="165100" cy="18415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a:defRPr/>
            </a:pPr>
            <a:endParaRPr lang="en-US" altLang="ko-KR">
              <a:solidFill>
                <a:srgbClr val="FFFFFF"/>
              </a:solidFill>
              <a:ea typeface="굴림" panose="020B0600000101010101" pitchFamily="50" charset="-127"/>
            </a:endParaRPr>
          </a:p>
        </p:txBody>
      </p:sp>
      <p:sp>
        <p:nvSpPr>
          <p:cNvPr id="60" name="Oval 62">
            <a:extLst>
              <a:ext uri="{FF2B5EF4-FFF2-40B4-BE49-F238E27FC236}">
                <a16:creationId xmlns:a16="http://schemas.microsoft.com/office/drawing/2014/main" id="{CB7342DA-81C7-4F89-AB64-794341ABA391}"/>
              </a:ext>
            </a:extLst>
          </p:cNvPr>
          <p:cNvSpPr/>
          <p:nvPr/>
        </p:nvSpPr>
        <p:spPr>
          <a:xfrm>
            <a:off x="3627438" y="5842000"/>
            <a:ext cx="165100" cy="18415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a:defRPr/>
            </a:pPr>
            <a:endParaRPr lang="en-US" altLang="ko-KR">
              <a:solidFill>
                <a:srgbClr val="FFFFFF"/>
              </a:solidFill>
              <a:ea typeface="굴림" panose="020B0600000101010101" pitchFamily="50" charset="-127"/>
            </a:endParaRPr>
          </a:p>
        </p:txBody>
      </p:sp>
      <p:sp>
        <p:nvSpPr>
          <p:cNvPr id="61" name="Oval 63">
            <a:extLst>
              <a:ext uri="{FF2B5EF4-FFF2-40B4-BE49-F238E27FC236}">
                <a16:creationId xmlns:a16="http://schemas.microsoft.com/office/drawing/2014/main" id="{98801A89-7361-484E-9931-677035C6493F}"/>
              </a:ext>
            </a:extLst>
          </p:cNvPr>
          <p:cNvSpPr/>
          <p:nvPr/>
        </p:nvSpPr>
        <p:spPr>
          <a:xfrm>
            <a:off x="4613275" y="5848350"/>
            <a:ext cx="165100" cy="18415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a:defRPr/>
            </a:pPr>
            <a:endParaRPr lang="en-US" altLang="ko-KR">
              <a:solidFill>
                <a:srgbClr val="FFFFFF"/>
              </a:solidFill>
              <a:ea typeface="굴림" panose="020B0600000101010101" pitchFamily="50" charset="-127"/>
            </a:endParaRPr>
          </a:p>
        </p:txBody>
      </p:sp>
      <p:grpSp>
        <p:nvGrpSpPr>
          <p:cNvPr id="26648" name="Group 78">
            <a:extLst>
              <a:ext uri="{FF2B5EF4-FFF2-40B4-BE49-F238E27FC236}">
                <a16:creationId xmlns:a16="http://schemas.microsoft.com/office/drawing/2014/main" id="{5383041A-C41A-4E25-9C01-C98D998F855D}"/>
              </a:ext>
            </a:extLst>
          </p:cNvPr>
          <p:cNvGrpSpPr>
            <a:grpSpLocks/>
          </p:cNvGrpSpPr>
          <p:nvPr/>
        </p:nvGrpSpPr>
        <p:grpSpPr bwMode="auto">
          <a:xfrm>
            <a:off x="6815138" y="3173413"/>
            <a:ext cx="4052887" cy="2859087"/>
            <a:chOff x="6495440" y="3413464"/>
            <a:chExt cx="3477662" cy="2446308"/>
          </a:xfrm>
        </p:grpSpPr>
        <p:grpSp>
          <p:nvGrpSpPr>
            <p:cNvPr id="26649" name="Group 6">
              <a:extLst>
                <a:ext uri="{FF2B5EF4-FFF2-40B4-BE49-F238E27FC236}">
                  <a16:creationId xmlns:a16="http://schemas.microsoft.com/office/drawing/2014/main" id="{3C38215A-4736-4199-89B3-83F73E4B2789}"/>
                </a:ext>
              </a:extLst>
            </p:cNvPr>
            <p:cNvGrpSpPr>
              <a:grpSpLocks/>
            </p:cNvGrpSpPr>
            <p:nvPr/>
          </p:nvGrpSpPr>
          <p:grpSpPr bwMode="auto">
            <a:xfrm>
              <a:off x="6651547" y="3413464"/>
              <a:ext cx="2764965" cy="2438002"/>
              <a:chOff x="6501384" y="3325126"/>
              <a:chExt cx="3316224" cy="2914840"/>
            </a:xfrm>
          </p:grpSpPr>
          <p:sp>
            <p:nvSpPr>
              <p:cNvPr id="78" name="Rectangle 20">
                <a:extLst>
                  <a:ext uri="{FF2B5EF4-FFF2-40B4-BE49-F238E27FC236}">
                    <a16:creationId xmlns:a16="http://schemas.microsoft.com/office/drawing/2014/main" id="{BB702689-07B8-4E7B-81EF-0660CF811FD7}"/>
                  </a:ext>
                </a:extLst>
              </p:cNvPr>
              <p:cNvSpPr/>
              <p:nvPr/>
            </p:nvSpPr>
            <p:spPr>
              <a:xfrm>
                <a:off x="6502036" y="3328374"/>
                <a:ext cx="1106063" cy="969510"/>
              </a:xfrm>
              <a:prstGeom prst="rect">
                <a:avLst/>
              </a:prstGeom>
              <a:noFill/>
              <a:ln w="28575">
                <a:solidFill>
                  <a:srgbClr val="0D19FF"/>
                </a:solidFill>
              </a:ln>
            </p:spPr>
            <p:style>
              <a:lnRef idx="2">
                <a:schemeClr val="accent1">
                  <a:shade val="15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a:defRPr/>
                </a:pPr>
                <a:endParaRPr lang="en-US" altLang="ko-KR">
                  <a:solidFill>
                    <a:srgbClr val="FFFFFF"/>
                  </a:solidFill>
                  <a:ea typeface="굴림" panose="020B0600000101010101" pitchFamily="50" charset="-127"/>
                </a:endParaRPr>
              </a:p>
            </p:txBody>
          </p:sp>
          <p:sp>
            <p:nvSpPr>
              <p:cNvPr id="79" name="Rectangle 21">
                <a:extLst>
                  <a:ext uri="{FF2B5EF4-FFF2-40B4-BE49-F238E27FC236}">
                    <a16:creationId xmlns:a16="http://schemas.microsoft.com/office/drawing/2014/main" id="{A6E87F12-5C1C-46C6-B9C2-5655CB2D5E5C}"/>
                  </a:ext>
                </a:extLst>
              </p:cNvPr>
              <p:cNvSpPr/>
              <p:nvPr/>
            </p:nvSpPr>
            <p:spPr>
              <a:xfrm>
                <a:off x="7608099" y="3328374"/>
                <a:ext cx="1106062" cy="969510"/>
              </a:xfrm>
              <a:prstGeom prst="rect">
                <a:avLst/>
              </a:prstGeom>
              <a:noFill/>
              <a:ln w="28575">
                <a:solidFill>
                  <a:srgbClr val="0D19FF"/>
                </a:solidFill>
              </a:ln>
            </p:spPr>
            <p:style>
              <a:lnRef idx="2">
                <a:schemeClr val="accent1">
                  <a:shade val="15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a:defRPr/>
                </a:pPr>
                <a:endParaRPr lang="en-US" altLang="ko-KR">
                  <a:solidFill>
                    <a:srgbClr val="FFFFFF"/>
                  </a:solidFill>
                  <a:ea typeface="굴림" panose="020B0600000101010101" pitchFamily="50" charset="-127"/>
                </a:endParaRPr>
              </a:p>
            </p:txBody>
          </p:sp>
          <p:sp>
            <p:nvSpPr>
              <p:cNvPr id="80" name="Rectangle 22">
                <a:extLst>
                  <a:ext uri="{FF2B5EF4-FFF2-40B4-BE49-F238E27FC236}">
                    <a16:creationId xmlns:a16="http://schemas.microsoft.com/office/drawing/2014/main" id="{F7AA3993-9CA4-44EF-9608-19E1D28B024E}"/>
                  </a:ext>
                </a:extLst>
              </p:cNvPr>
              <p:cNvSpPr/>
              <p:nvPr/>
            </p:nvSpPr>
            <p:spPr>
              <a:xfrm>
                <a:off x="8710893" y="3325126"/>
                <a:ext cx="1106063" cy="969510"/>
              </a:xfrm>
              <a:prstGeom prst="rect">
                <a:avLst/>
              </a:prstGeom>
              <a:noFill/>
              <a:ln w="28575">
                <a:solidFill>
                  <a:srgbClr val="0D19FF"/>
                </a:solidFill>
              </a:ln>
            </p:spPr>
            <p:style>
              <a:lnRef idx="2">
                <a:schemeClr val="accent1">
                  <a:shade val="15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a:defRPr/>
                </a:pPr>
                <a:endParaRPr lang="en-US" altLang="ko-KR">
                  <a:solidFill>
                    <a:srgbClr val="FFFFFF"/>
                  </a:solidFill>
                  <a:ea typeface="굴림" panose="020B0600000101010101" pitchFamily="50" charset="-127"/>
                </a:endParaRPr>
              </a:p>
            </p:txBody>
          </p:sp>
          <p:sp>
            <p:nvSpPr>
              <p:cNvPr id="81" name="Rectangle 23">
                <a:extLst>
                  <a:ext uri="{FF2B5EF4-FFF2-40B4-BE49-F238E27FC236}">
                    <a16:creationId xmlns:a16="http://schemas.microsoft.com/office/drawing/2014/main" id="{79B009F6-0DA8-497B-89A4-838D581F4160}"/>
                  </a:ext>
                </a:extLst>
              </p:cNvPr>
              <p:cNvSpPr/>
              <p:nvPr/>
            </p:nvSpPr>
            <p:spPr>
              <a:xfrm>
                <a:off x="6502036" y="4301132"/>
                <a:ext cx="1106063" cy="969511"/>
              </a:xfrm>
              <a:prstGeom prst="rect">
                <a:avLst/>
              </a:prstGeom>
              <a:noFill/>
              <a:ln w="28575">
                <a:solidFill>
                  <a:srgbClr val="0D19FF"/>
                </a:solidFill>
              </a:ln>
            </p:spPr>
            <p:style>
              <a:lnRef idx="2">
                <a:schemeClr val="accent1">
                  <a:shade val="15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a:defRPr/>
                </a:pPr>
                <a:endParaRPr lang="en-US" altLang="ko-KR">
                  <a:solidFill>
                    <a:srgbClr val="FFFFFF"/>
                  </a:solidFill>
                  <a:ea typeface="굴림" panose="020B0600000101010101" pitchFamily="50" charset="-127"/>
                </a:endParaRPr>
              </a:p>
            </p:txBody>
          </p:sp>
          <p:sp>
            <p:nvSpPr>
              <p:cNvPr id="82" name="Rectangle 24">
                <a:extLst>
                  <a:ext uri="{FF2B5EF4-FFF2-40B4-BE49-F238E27FC236}">
                    <a16:creationId xmlns:a16="http://schemas.microsoft.com/office/drawing/2014/main" id="{797490F4-EB60-4DC4-850A-155725807E65}"/>
                  </a:ext>
                </a:extLst>
              </p:cNvPr>
              <p:cNvSpPr/>
              <p:nvPr/>
            </p:nvSpPr>
            <p:spPr>
              <a:xfrm>
                <a:off x="7608099" y="4301132"/>
                <a:ext cx="1106062" cy="969511"/>
              </a:xfrm>
              <a:prstGeom prst="rect">
                <a:avLst/>
              </a:prstGeom>
              <a:noFill/>
              <a:ln w="28575">
                <a:solidFill>
                  <a:srgbClr val="0D19FF"/>
                </a:solidFill>
              </a:ln>
            </p:spPr>
            <p:style>
              <a:lnRef idx="2">
                <a:schemeClr val="accent1">
                  <a:shade val="15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a:defRPr/>
                </a:pPr>
                <a:endParaRPr lang="en-US" altLang="ko-KR">
                  <a:solidFill>
                    <a:srgbClr val="FFFFFF"/>
                  </a:solidFill>
                  <a:ea typeface="굴림" panose="020B0600000101010101" pitchFamily="50" charset="-127"/>
                </a:endParaRPr>
              </a:p>
            </p:txBody>
          </p:sp>
          <p:sp>
            <p:nvSpPr>
              <p:cNvPr id="83" name="Rectangle 25">
                <a:extLst>
                  <a:ext uri="{FF2B5EF4-FFF2-40B4-BE49-F238E27FC236}">
                    <a16:creationId xmlns:a16="http://schemas.microsoft.com/office/drawing/2014/main" id="{784E71E4-CBAA-474B-B8EA-A45C72EDDEEB}"/>
                  </a:ext>
                </a:extLst>
              </p:cNvPr>
              <p:cNvSpPr/>
              <p:nvPr/>
            </p:nvSpPr>
            <p:spPr>
              <a:xfrm>
                <a:off x="8710893" y="4297884"/>
                <a:ext cx="1106063" cy="969511"/>
              </a:xfrm>
              <a:prstGeom prst="rect">
                <a:avLst/>
              </a:prstGeom>
              <a:noFill/>
              <a:ln w="28575">
                <a:solidFill>
                  <a:srgbClr val="0D19FF"/>
                </a:solidFill>
              </a:ln>
            </p:spPr>
            <p:style>
              <a:lnRef idx="2">
                <a:schemeClr val="accent1">
                  <a:shade val="15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a:defRPr/>
                </a:pPr>
                <a:endParaRPr lang="en-US" altLang="ko-KR">
                  <a:solidFill>
                    <a:srgbClr val="FFFFFF"/>
                  </a:solidFill>
                  <a:ea typeface="굴림" panose="020B0600000101010101" pitchFamily="50" charset="-127"/>
                </a:endParaRPr>
              </a:p>
            </p:txBody>
          </p:sp>
          <p:sp>
            <p:nvSpPr>
              <p:cNvPr id="84" name="Rectangle 26">
                <a:extLst>
                  <a:ext uri="{FF2B5EF4-FFF2-40B4-BE49-F238E27FC236}">
                    <a16:creationId xmlns:a16="http://schemas.microsoft.com/office/drawing/2014/main" id="{A353410A-675D-4B56-8C87-85382B68E0DB}"/>
                  </a:ext>
                </a:extLst>
              </p:cNvPr>
              <p:cNvSpPr/>
              <p:nvPr/>
            </p:nvSpPr>
            <p:spPr>
              <a:xfrm>
                <a:off x="6502036" y="5270643"/>
                <a:ext cx="1106063" cy="969510"/>
              </a:xfrm>
              <a:prstGeom prst="rect">
                <a:avLst/>
              </a:prstGeom>
              <a:noFill/>
              <a:ln w="28575">
                <a:solidFill>
                  <a:srgbClr val="0D19FF"/>
                </a:solidFill>
              </a:ln>
            </p:spPr>
            <p:style>
              <a:lnRef idx="2">
                <a:schemeClr val="accent1">
                  <a:shade val="15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a:defRPr/>
                </a:pPr>
                <a:endParaRPr lang="en-US" altLang="ko-KR">
                  <a:solidFill>
                    <a:srgbClr val="FFFFFF"/>
                  </a:solidFill>
                  <a:ea typeface="굴림" panose="020B0600000101010101" pitchFamily="50" charset="-127"/>
                </a:endParaRPr>
              </a:p>
            </p:txBody>
          </p:sp>
          <p:sp>
            <p:nvSpPr>
              <p:cNvPr id="85" name="Rectangle 27">
                <a:extLst>
                  <a:ext uri="{FF2B5EF4-FFF2-40B4-BE49-F238E27FC236}">
                    <a16:creationId xmlns:a16="http://schemas.microsoft.com/office/drawing/2014/main" id="{E228F3F3-EE31-4D40-A30D-25337FE2366C}"/>
                  </a:ext>
                </a:extLst>
              </p:cNvPr>
              <p:cNvSpPr/>
              <p:nvPr/>
            </p:nvSpPr>
            <p:spPr>
              <a:xfrm>
                <a:off x="7608099" y="5270643"/>
                <a:ext cx="1106062" cy="969510"/>
              </a:xfrm>
              <a:prstGeom prst="rect">
                <a:avLst/>
              </a:prstGeom>
              <a:noFill/>
              <a:ln w="28575">
                <a:solidFill>
                  <a:srgbClr val="0D19FF"/>
                </a:solidFill>
              </a:ln>
            </p:spPr>
            <p:style>
              <a:lnRef idx="2">
                <a:schemeClr val="accent1">
                  <a:shade val="15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a:defRPr/>
                </a:pPr>
                <a:endParaRPr lang="en-US" altLang="ko-KR">
                  <a:solidFill>
                    <a:srgbClr val="FFFFFF"/>
                  </a:solidFill>
                  <a:ea typeface="굴림" panose="020B0600000101010101" pitchFamily="50" charset="-127"/>
                </a:endParaRPr>
              </a:p>
            </p:txBody>
          </p:sp>
          <p:sp>
            <p:nvSpPr>
              <p:cNvPr id="86" name="Rectangle 28">
                <a:extLst>
                  <a:ext uri="{FF2B5EF4-FFF2-40B4-BE49-F238E27FC236}">
                    <a16:creationId xmlns:a16="http://schemas.microsoft.com/office/drawing/2014/main" id="{00F88FBA-468E-4231-A668-F2A86B684B75}"/>
                  </a:ext>
                </a:extLst>
              </p:cNvPr>
              <p:cNvSpPr/>
              <p:nvPr/>
            </p:nvSpPr>
            <p:spPr>
              <a:xfrm>
                <a:off x="8710893" y="5267395"/>
                <a:ext cx="1106063" cy="969510"/>
              </a:xfrm>
              <a:prstGeom prst="rect">
                <a:avLst/>
              </a:prstGeom>
              <a:noFill/>
              <a:ln w="28575">
                <a:solidFill>
                  <a:srgbClr val="0D19FF"/>
                </a:solidFill>
              </a:ln>
            </p:spPr>
            <p:style>
              <a:lnRef idx="2">
                <a:schemeClr val="accent1">
                  <a:shade val="15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a:defRPr/>
                </a:pPr>
                <a:endParaRPr lang="en-US" altLang="ko-KR">
                  <a:solidFill>
                    <a:srgbClr val="FFFFFF"/>
                  </a:solidFill>
                  <a:ea typeface="굴림" panose="020B0600000101010101" pitchFamily="50" charset="-127"/>
                </a:endParaRPr>
              </a:p>
            </p:txBody>
          </p:sp>
        </p:grpSp>
        <p:sp>
          <p:nvSpPr>
            <p:cNvPr id="64" name="TextBox 63">
              <a:extLst>
                <a:ext uri="{FF2B5EF4-FFF2-40B4-BE49-F238E27FC236}">
                  <a16:creationId xmlns:a16="http://schemas.microsoft.com/office/drawing/2014/main" id="{2CE0C330-0F72-4298-883C-189589B561D1}"/>
                </a:ext>
              </a:extLst>
            </p:cNvPr>
            <p:cNvSpPr txBox="1">
              <a:spLocks noRot="1" noChangeAspect="1" noMove="1" noResize="1" noEditPoints="1" noAdjustHandles="1" noChangeArrowheads="1" noChangeShapeType="1" noTextEdit="1"/>
            </p:cNvSpPr>
            <p:nvPr/>
          </p:nvSpPr>
          <p:spPr>
            <a:xfrm>
              <a:off x="7870314" y="4669719"/>
              <a:ext cx="623696" cy="369332"/>
            </a:xfrm>
            <a:prstGeom prst="rect">
              <a:avLst/>
            </a:prstGeom>
            <a:blipFill>
              <a:blip r:embed="rId10"/>
              <a:stretch>
                <a:fillRect/>
              </a:stretch>
            </a:blipFill>
          </p:spPr>
          <p:txBody>
            <a:bodyPr/>
            <a:lstStyle/>
            <a:p>
              <a:pPr>
                <a:defRPr/>
              </a:pPr>
              <a:r>
                <a:rPr lang="ko-KR" altLang="en-US">
                  <a:noFill/>
                </a:rPr>
                <a:t> </a:t>
              </a:r>
            </a:p>
          </p:txBody>
        </p:sp>
        <p:sp>
          <p:nvSpPr>
            <p:cNvPr id="65" name="Oval 68">
              <a:extLst>
                <a:ext uri="{FF2B5EF4-FFF2-40B4-BE49-F238E27FC236}">
                  <a16:creationId xmlns:a16="http://schemas.microsoft.com/office/drawing/2014/main" id="{003EB72A-A625-4C6F-85BC-E5A483DB8862}"/>
                </a:ext>
              </a:extLst>
            </p:cNvPr>
            <p:cNvSpPr/>
            <p:nvPr/>
          </p:nvSpPr>
          <p:spPr>
            <a:xfrm>
              <a:off x="7041676" y="5359916"/>
              <a:ext cx="164825" cy="18337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a:defRPr/>
              </a:pPr>
              <a:endParaRPr lang="en-US" altLang="ko-KR">
                <a:solidFill>
                  <a:srgbClr val="FFFFFF"/>
                </a:solidFill>
                <a:ea typeface="굴림" panose="020B0600000101010101" pitchFamily="50" charset="-127"/>
              </a:endParaRPr>
            </a:p>
          </p:txBody>
        </p:sp>
        <p:sp>
          <p:nvSpPr>
            <p:cNvPr id="66" name="Oval 70">
              <a:extLst>
                <a:ext uri="{FF2B5EF4-FFF2-40B4-BE49-F238E27FC236}">
                  <a16:creationId xmlns:a16="http://schemas.microsoft.com/office/drawing/2014/main" id="{44E33C56-D547-439E-9E2B-EAFF129BB249}"/>
                </a:ext>
              </a:extLst>
            </p:cNvPr>
            <p:cNvSpPr/>
            <p:nvPr/>
          </p:nvSpPr>
          <p:spPr>
            <a:xfrm>
              <a:off x="8888801" y="5320525"/>
              <a:ext cx="164825" cy="183371"/>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a:defRPr/>
              </a:pPr>
              <a:endParaRPr lang="en-US" altLang="ko-KR">
                <a:solidFill>
                  <a:srgbClr val="FFFFFF"/>
                </a:solidFill>
                <a:ea typeface="굴림" panose="020B0600000101010101" pitchFamily="50" charset="-127"/>
              </a:endParaRPr>
            </a:p>
          </p:txBody>
        </p:sp>
        <p:sp>
          <p:nvSpPr>
            <p:cNvPr id="67" name="TextBox 66">
              <a:extLst>
                <a:ext uri="{FF2B5EF4-FFF2-40B4-BE49-F238E27FC236}">
                  <a16:creationId xmlns:a16="http://schemas.microsoft.com/office/drawing/2014/main" id="{71A4F5EE-DC24-4741-A2E3-C2DE8E6310EC}"/>
                </a:ext>
              </a:extLst>
            </p:cNvPr>
            <p:cNvSpPr txBox="1">
              <a:spLocks noRot="1" noChangeAspect="1" noMove="1" noResize="1" noEditPoints="1" noAdjustHandles="1" noChangeArrowheads="1" noChangeShapeType="1" noTextEdit="1"/>
            </p:cNvSpPr>
            <p:nvPr/>
          </p:nvSpPr>
          <p:spPr>
            <a:xfrm>
              <a:off x="8857870" y="4662987"/>
              <a:ext cx="1115232" cy="369332"/>
            </a:xfrm>
            <a:prstGeom prst="rect">
              <a:avLst/>
            </a:prstGeom>
            <a:blipFill>
              <a:blip r:embed="rId11"/>
              <a:stretch>
                <a:fillRect/>
              </a:stretch>
            </a:blipFill>
          </p:spPr>
          <p:txBody>
            <a:bodyPr/>
            <a:lstStyle/>
            <a:p>
              <a:pPr>
                <a:defRPr/>
              </a:pPr>
              <a:r>
                <a:rPr lang="ko-KR" altLang="en-US">
                  <a:noFill/>
                </a:rPr>
                <a:t> </a:t>
              </a:r>
            </a:p>
          </p:txBody>
        </p:sp>
        <p:sp>
          <p:nvSpPr>
            <p:cNvPr id="68" name="TextBox 67">
              <a:extLst>
                <a:ext uri="{FF2B5EF4-FFF2-40B4-BE49-F238E27FC236}">
                  <a16:creationId xmlns:a16="http://schemas.microsoft.com/office/drawing/2014/main" id="{19309822-078D-421F-8AB7-178ACAED6FA4}"/>
                </a:ext>
              </a:extLst>
            </p:cNvPr>
            <p:cNvSpPr txBox="1">
              <a:spLocks noRot="1" noChangeAspect="1" noMove="1" noResize="1" noEditPoints="1" noAdjustHandles="1" noChangeArrowheads="1" noChangeShapeType="1" noTextEdit="1"/>
            </p:cNvSpPr>
            <p:nvPr/>
          </p:nvSpPr>
          <p:spPr>
            <a:xfrm>
              <a:off x="7640961" y="5490440"/>
              <a:ext cx="1115232" cy="369332"/>
            </a:xfrm>
            <a:prstGeom prst="rect">
              <a:avLst/>
            </a:prstGeom>
            <a:blipFill>
              <a:blip r:embed="rId12"/>
              <a:stretch>
                <a:fillRect/>
              </a:stretch>
            </a:blipFill>
          </p:spPr>
          <p:txBody>
            <a:bodyPr/>
            <a:lstStyle/>
            <a:p>
              <a:pPr>
                <a:defRPr/>
              </a:pPr>
              <a:r>
                <a:rPr lang="ko-KR" altLang="en-US">
                  <a:noFill/>
                </a:rPr>
                <a:t> </a:t>
              </a:r>
            </a:p>
          </p:txBody>
        </p:sp>
        <p:sp>
          <p:nvSpPr>
            <p:cNvPr id="69" name="TextBox 68">
              <a:extLst>
                <a:ext uri="{FF2B5EF4-FFF2-40B4-BE49-F238E27FC236}">
                  <a16:creationId xmlns:a16="http://schemas.microsoft.com/office/drawing/2014/main" id="{A292E88B-3DEB-493C-AD8A-DE1DD13B03BE}"/>
                </a:ext>
              </a:extLst>
            </p:cNvPr>
            <p:cNvSpPr txBox="1">
              <a:spLocks noRot="1" noChangeAspect="1" noMove="1" noResize="1" noEditPoints="1" noAdjustHandles="1" noChangeArrowheads="1" noChangeShapeType="1" noTextEdit="1"/>
            </p:cNvSpPr>
            <p:nvPr/>
          </p:nvSpPr>
          <p:spPr>
            <a:xfrm>
              <a:off x="7649880" y="3875286"/>
              <a:ext cx="1115232" cy="369332"/>
            </a:xfrm>
            <a:prstGeom prst="rect">
              <a:avLst/>
            </a:prstGeom>
            <a:blipFill>
              <a:blip r:embed="rId13"/>
              <a:stretch>
                <a:fillRect/>
              </a:stretch>
            </a:blipFill>
          </p:spPr>
          <p:txBody>
            <a:bodyPr/>
            <a:lstStyle/>
            <a:p>
              <a:pPr>
                <a:defRPr/>
              </a:pPr>
              <a:r>
                <a:rPr lang="ko-KR" altLang="en-US">
                  <a:noFill/>
                </a:rPr>
                <a:t> </a:t>
              </a:r>
            </a:p>
          </p:txBody>
        </p:sp>
        <p:sp>
          <p:nvSpPr>
            <p:cNvPr id="70" name="TextBox 69">
              <a:extLst>
                <a:ext uri="{FF2B5EF4-FFF2-40B4-BE49-F238E27FC236}">
                  <a16:creationId xmlns:a16="http://schemas.microsoft.com/office/drawing/2014/main" id="{B1AA99D2-96B2-4E5C-A4F6-DF3097D0457F}"/>
                </a:ext>
              </a:extLst>
            </p:cNvPr>
            <p:cNvSpPr txBox="1">
              <a:spLocks noRot="1" noChangeAspect="1" noMove="1" noResize="1" noEditPoints="1" noAdjustHandles="1" noChangeArrowheads="1" noChangeShapeType="1" noTextEdit="1"/>
            </p:cNvSpPr>
            <p:nvPr/>
          </p:nvSpPr>
          <p:spPr>
            <a:xfrm>
              <a:off x="6495440" y="4699647"/>
              <a:ext cx="1115232" cy="369332"/>
            </a:xfrm>
            <a:prstGeom prst="rect">
              <a:avLst/>
            </a:prstGeom>
            <a:blipFill>
              <a:blip r:embed="rId14"/>
              <a:stretch>
                <a:fillRect/>
              </a:stretch>
            </a:blipFill>
          </p:spPr>
          <p:txBody>
            <a:bodyPr/>
            <a:lstStyle/>
            <a:p>
              <a:pPr>
                <a:defRPr/>
              </a:pPr>
              <a:r>
                <a:rPr lang="ko-KR" altLang="en-US">
                  <a:noFill/>
                </a:rPr>
                <a:t> </a:t>
              </a:r>
            </a:p>
          </p:txBody>
        </p:sp>
        <p:sp>
          <p:nvSpPr>
            <p:cNvPr id="71" name="Oval 65">
              <a:extLst>
                <a:ext uri="{FF2B5EF4-FFF2-40B4-BE49-F238E27FC236}">
                  <a16:creationId xmlns:a16="http://schemas.microsoft.com/office/drawing/2014/main" id="{FE7D4E32-9839-4AC9-9BC6-DEB54B4A0204}"/>
                </a:ext>
              </a:extLst>
            </p:cNvPr>
            <p:cNvSpPr/>
            <p:nvPr/>
          </p:nvSpPr>
          <p:spPr>
            <a:xfrm>
              <a:off x="7937995" y="4508258"/>
              <a:ext cx="164825" cy="183371"/>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a:defRPr/>
              </a:pPr>
              <a:endParaRPr lang="en-US" altLang="ko-KR">
                <a:solidFill>
                  <a:srgbClr val="FFFFFF"/>
                </a:solidFill>
                <a:ea typeface="굴림" panose="020B0600000101010101" pitchFamily="50" charset="-127"/>
              </a:endParaRPr>
            </a:p>
          </p:txBody>
        </p:sp>
        <p:sp>
          <p:nvSpPr>
            <p:cNvPr id="72" name="Oval 66">
              <a:extLst>
                <a:ext uri="{FF2B5EF4-FFF2-40B4-BE49-F238E27FC236}">
                  <a16:creationId xmlns:a16="http://schemas.microsoft.com/office/drawing/2014/main" id="{FCB2CDD6-3929-4519-AA4D-21B7CDEA03B5}"/>
                </a:ext>
              </a:extLst>
            </p:cNvPr>
            <p:cNvSpPr/>
            <p:nvPr/>
          </p:nvSpPr>
          <p:spPr>
            <a:xfrm>
              <a:off x="8871093" y="4515049"/>
              <a:ext cx="164824" cy="18337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a:defRPr/>
              </a:pPr>
              <a:endParaRPr lang="en-US" altLang="ko-KR">
                <a:solidFill>
                  <a:srgbClr val="FFFFFF"/>
                </a:solidFill>
                <a:ea typeface="굴림" panose="020B0600000101010101" pitchFamily="50" charset="-127"/>
              </a:endParaRPr>
            </a:p>
          </p:txBody>
        </p:sp>
        <p:sp>
          <p:nvSpPr>
            <p:cNvPr id="73" name="Oval 67">
              <a:extLst>
                <a:ext uri="{FF2B5EF4-FFF2-40B4-BE49-F238E27FC236}">
                  <a16:creationId xmlns:a16="http://schemas.microsoft.com/office/drawing/2014/main" id="{DD53317F-6769-45B7-80D5-C1123810054E}"/>
                </a:ext>
              </a:extLst>
            </p:cNvPr>
            <p:cNvSpPr/>
            <p:nvPr/>
          </p:nvSpPr>
          <p:spPr>
            <a:xfrm>
              <a:off x="7041676" y="4540858"/>
              <a:ext cx="164825" cy="183371"/>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a:defRPr/>
              </a:pPr>
              <a:endParaRPr lang="en-US" altLang="ko-KR">
                <a:solidFill>
                  <a:srgbClr val="FFFFFF"/>
                </a:solidFill>
                <a:ea typeface="굴림" panose="020B0600000101010101" pitchFamily="50" charset="-127"/>
              </a:endParaRPr>
            </a:p>
          </p:txBody>
        </p:sp>
        <p:sp>
          <p:nvSpPr>
            <p:cNvPr id="74" name="Oval 69">
              <a:extLst>
                <a:ext uri="{FF2B5EF4-FFF2-40B4-BE49-F238E27FC236}">
                  <a16:creationId xmlns:a16="http://schemas.microsoft.com/office/drawing/2014/main" id="{5B6817E4-3CB4-45F1-9D0E-4ACDB8C18385}"/>
                </a:ext>
              </a:extLst>
            </p:cNvPr>
            <p:cNvSpPr/>
            <p:nvPr/>
          </p:nvSpPr>
          <p:spPr>
            <a:xfrm>
              <a:off x="7993845" y="5359916"/>
              <a:ext cx="163462" cy="18337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a:defRPr/>
              </a:pPr>
              <a:endParaRPr lang="en-US" altLang="ko-KR">
                <a:solidFill>
                  <a:srgbClr val="FFFFFF"/>
                </a:solidFill>
                <a:ea typeface="굴림" panose="020B0600000101010101" pitchFamily="50" charset="-127"/>
              </a:endParaRPr>
            </a:p>
          </p:txBody>
        </p:sp>
        <p:sp>
          <p:nvSpPr>
            <p:cNvPr id="75" name="Oval 71">
              <a:extLst>
                <a:ext uri="{FF2B5EF4-FFF2-40B4-BE49-F238E27FC236}">
                  <a16:creationId xmlns:a16="http://schemas.microsoft.com/office/drawing/2014/main" id="{CEBF838D-7C2F-4402-BA6C-3E9AD55200E6}"/>
                </a:ext>
              </a:extLst>
            </p:cNvPr>
            <p:cNvSpPr/>
            <p:nvPr/>
          </p:nvSpPr>
          <p:spPr>
            <a:xfrm>
              <a:off x="8871093" y="3750324"/>
              <a:ext cx="164824" cy="183371"/>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a:defRPr/>
              </a:pPr>
              <a:endParaRPr lang="en-US" altLang="ko-KR">
                <a:solidFill>
                  <a:srgbClr val="FFFFFF"/>
                </a:solidFill>
                <a:ea typeface="굴림" panose="020B0600000101010101" pitchFamily="50" charset="-127"/>
              </a:endParaRPr>
            </a:p>
          </p:txBody>
        </p:sp>
        <p:sp>
          <p:nvSpPr>
            <p:cNvPr id="76" name="Oval 72">
              <a:extLst>
                <a:ext uri="{FF2B5EF4-FFF2-40B4-BE49-F238E27FC236}">
                  <a16:creationId xmlns:a16="http://schemas.microsoft.com/office/drawing/2014/main" id="{B647CF4D-DD54-464D-BDD2-6494DF257996}"/>
                </a:ext>
              </a:extLst>
            </p:cNvPr>
            <p:cNvSpPr/>
            <p:nvPr/>
          </p:nvSpPr>
          <p:spPr>
            <a:xfrm>
              <a:off x="7948893" y="3755757"/>
              <a:ext cx="164825" cy="183371"/>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a:defRPr/>
              </a:pPr>
              <a:endParaRPr lang="en-US" altLang="ko-KR">
                <a:solidFill>
                  <a:srgbClr val="FFFFFF"/>
                </a:solidFill>
                <a:ea typeface="굴림" panose="020B0600000101010101" pitchFamily="50" charset="-127"/>
              </a:endParaRPr>
            </a:p>
          </p:txBody>
        </p:sp>
        <p:sp>
          <p:nvSpPr>
            <p:cNvPr id="77" name="Oval 73">
              <a:extLst>
                <a:ext uri="{FF2B5EF4-FFF2-40B4-BE49-F238E27FC236}">
                  <a16:creationId xmlns:a16="http://schemas.microsoft.com/office/drawing/2014/main" id="{8C84EB4B-E0FE-40B1-A737-92A52FA2E433}"/>
                </a:ext>
              </a:extLst>
            </p:cNvPr>
            <p:cNvSpPr/>
            <p:nvPr/>
          </p:nvSpPr>
          <p:spPr>
            <a:xfrm>
              <a:off x="7041676" y="3738099"/>
              <a:ext cx="164825" cy="18337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a:defRPr/>
              </a:pPr>
              <a:endParaRPr lang="en-US" altLang="ko-KR">
                <a:solidFill>
                  <a:srgbClr val="FFFFFF"/>
                </a:solidFill>
                <a:ea typeface="굴림" panose="020B0600000101010101" pitchFamily="50" charset="-127"/>
              </a:endParaRPr>
            </a:p>
          </p:txBody>
        </p:sp>
      </p:grpSp>
    </p:spTree>
    <p:extLst>
      <p:ext uri="{BB962C8B-B14F-4D97-AF65-F5344CB8AC3E}">
        <p14:creationId xmlns:p14="http://schemas.microsoft.com/office/powerpoint/2010/main" val="24626228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AA9863-0B93-4C0A-A3ED-59DB5C8C734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C3578C6-3D3D-4E17-A7F8-F16D12BCC639}"/>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069068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제목 1">
            <a:extLst>
              <a:ext uri="{FF2B5EF4-FFF2-40B4-BE49-F238E27FC236}">
                <a16:creationId xmlns:a16="http://schemas.microsoft.com/office/drawing/2014/main" id="{9E5408B9-4A4D-48B1-94CB-038A9619E85E}"/>
              </a:ext>
            </a:extLst>
          </p:cNvPr>
          <p:cNvSpPr txBox="1">
            <a:spLocks noChangeArrowheads="1"/>
          </p:cNvSpPr>
          <p:nvPr/>
        </p:nvSpPr>
        <p:spPr>
          <a:xfrm>
            <a:off x="838200" y="365125"/>
            <a:ext cx="10515600" cy="755650"/>
          </a:xfrm>
          <a:prstGeom prst="rect">
            <a:avLst/>
          </a:prstGeom>
        </p:spPr>
        <p:txBody>
          <a:bodyPr anchor="b">
            <a:normAutofit/>
          </a:bodyPr>
          <a:lstStyle>
            <a:lvl1pPr marL="0" algn="l" rtl="0" fontAlgn="base" latinLnBrk="1">
              <a:lnSpc>
                <a:spcPct val="85000"/>
              </a:lnSpc>
              <a:spcBef>
                <a:spcPct val="0"/>
              </a:spcBef>
              <a:spcAft>
                <a:spcPct val="0"/>
              </a:spcAft>
              <a:defRPr sz="4800" kern="1200" spc="-50">
                <a:solidFill>
                  <a:srgbClr val="404040"/>
                </a:solidFill>
                <a:latin typeface="+mj-lt"/>
                <a:ea typeface="+mj-ea"/>
                <a:cs typeface="+mj-cs"/>
              </a:defRPr>
            </a:lvl1pPr>
            <a:lvl2pPr algn="l" rtl="0" fontAlgn="base" latinLnBrk="1">
              <a:lnSpc>
                <a:spcPct val="85000"/>
              </a:lnSpc>
              <a:spcBef>
                <a:spcPct val="0"/>
              </a:spcBef>
              <a:spcAft>
                <a:spcPct val="0"/>
              </a:spcAft>
              <a:defRPr sz="4800">
                <a:solidFill>
                  <a:srgbClr val="404040"/>
                </a:solidFill>
                <a:latin typeface="Calibri Light" panose="020F0302020204030204" pitchFamily="34" charset="0"/>
              </a:defRPr>
            </a:lvl2pPr>
            <a:lvl3pPr algn="l" rtl="0" fontAlgn="base" latinLnBrk="1">
              <a:lnSpc>
                <a:spcPct val="85000"/>
              </a:lnSpc>
              <a:spcBef>
                <a:spcPct val="0"/>
              </a:spcBef>
              <a:spcAft>
                <a:spcPct val="0"/>
              </a:spcAft>
              <a:defRPr sz="4800">
                <a:solidFill>
                  <a:srgbClr val="404040"/>
                </a:solidFill>
                <a:latin typeface="Calibri Light" panose="020F0302020204030204" pitchFamily="34" charset="0"/>
              </a:defRPr>
            </a:lvl3pPr>
            <a:lvl4pPr algn="l" rtl="0" fontAlgn="base" latinLnBrk="1">
              <a:lnSpc>
                <a:spcPct val="85000"/>
              </a:lnSpc>
              <a:spcBef>
                <a:spcPct val="0"/>
              </a:spcBef>
              <a:spcAft>
                <a:spcPct val="0"/>
              </a:spcAft>
              <a:defRPr sz="4800">
                <a:solidFill>
                  <a:srgbClr val="404040"/>
                </a:solidFill>
                <a:latin typeface="Calibri Light" panose="020F0302020204030204" pitchFamily="34" charset="0"/>
              </a:defRPr>
            </a:lvl4pPr>
            <a:lvl5pPr algn="l" rtl="0" fontAlgn="base" latinLnBrk="1">
              <a:lnSpc>
                <a:spcPct val="85000"/>
              </a:lnSpc>
              <a:spcBef>
                <a:spcPct val="0"/>
              </a:spcBef>
              <a:spcAft>
                <a:spcPct val="0"/>
              </a:spcAft>
              <a:defRPr sz="4800">
                <a:solidFill>
                  <a:srgbClr val="404040"/>
                </a:solidFill>
                <a:latin typeface="Calibri Light" panose="020F0302020204030204" pitchFamily="34" charset="0"/>
              </a:defRPr>
            </a:lvl5pPr>
            <a:lvl6pPr marL="457200" algn="l" rtl="0" fontAlgn="base" latinLnBrk="1">
              <a:lnSpc>
                <a:spcPct val="85000"/>
              </a:lnSpc>
              <a:spcBef>
                <a:spcPct val="0"/>
              </a:spcBef>
              <a:spcAft>
                <a:spcPct val="0"/>
              </a:spcAft>
              <a:defRPr sz="4800">
                <a:solidFill>
                  <a:srgbClr val="404040"/>
                </a:solidFill>
                <a:latin typeface="Calibri Light" panose="020F0302020204030204" pitchFamily="34" charset="0"/>
              </a:defRPr>
            </a:lvl6pPr>
            <a:lvl7pPr marL="914400" algn="l" rtl="0" fontAlgn="base" latinLnBrk="1">
              <a:lnSpc>
                <a:spcPct val="85000"/>
              </a:lnSpc>
              <a:spcBef>
                <a:spcPct val="0"/>
              </a:spcBef>
              <a:spcAft>
                <a:spcPct val="0"/>
              </a:spcAft>
              <a:defRPr sz="4800">
                <a:solidFill>
                  <a:srgbClr val="404040"/>
                </a:solidFill>
                <a:latin typeface="Calibri Light" panose="020F0302020204030204" pitchFamily="34" charset="0"/>
              </a:defRPr>
            </a:lvl7pPr>
            <a:lvl8pPr marL="1371600" algn="l" rtl="0" fontAlgn="base" latinLnBrk="1">
              <a:lnSpc>
                <a:spcPct val="85000"/>
              </a:lnSpc>
              <a:spcBef>
                <a:spcPct val="0"/>
              </a:spcBef>
              <a:spcAft>
                <a:spcPct val="0"/>
              </a:spcAft>
              <a:defRPr sz="4800">
                <a:solidFill>
                  <a:srgbClr val="404040"/>
                </a:solidFill>
                <a:latin typeface="Calibri Light" panose="020F0302020204030204" pitchFamily="34" charset="0"/>
              </a:defRPr>
            </a:lvl8pPr>
            <a:lvl9pPr marL="1828800" algn="l" rtl="0" fontAlgn="base" latinLnBrk="1">
              <a:lnSpc>
                <a:spcPct val="85000"/>
              </a:lnSpc>
              <a:spcBef>
                <a:spcPct val="0"/>
              </a:spcBef>
              <a:spcAft>
                <a:spcPct val="0"/>
              </a:spcAft>
              <a:defRPr sz="4800">
                <a:solidFill>
                  <a:srgbClr val="404040"/>
                </a:solidFill>
                <a:latin typeface="Calibri Light" panose="020F0302020204030204" pitchFamily="34" charset="0"/>
              </a:defRPr>
            </a:lvl9pPr>
          </a:lstStyle>
          <a:p>
            <a:pPr>
              <a:defRPr/>
            </a:pPr>
            <a:r>
              <a:rPr lang="en-US" altLang="ko-KR" sz="3200" dirty="0">
                <a:latin typeface="Times New Roman" panose="02020603050405020304" pitchFamily="18" charset="0"/>
                <a:cs typeface="Times New Roman" panose="02020603050405020304" pitchFamily="18" charset="0"/>
              </a:rPr>
              <a:t>Taylor series expansion</a:t>
            </a:r>
          </a:p>
        </p:txBody>
      </p:sp>
      <p:grpSp>
        <p:nvGrpSpPr>
          <p:cNvPr id="15" name="Group 16">
            <a:extLst>
              <a:ext uri="{FF2B5EF4-FFF2-40B4-BE49-F238E27FC236}">
                <a16:creationId xmlns:a16="http://schemas.microsoft.com/office/drawing/2014/main" id="{29A86294-1ACA-4F83-9F9D-57B55542EFDF}"/>
              </a:ext>
            </a:extLst>
          </p:cNvPr>
          <p:cNvGrpSpPr>
            <a:grpSpLocks/>
          </p:cNvGrpSpPr>
          <p:nvPr/>
        </p:nvGrpSpPr>
        <p:grpSpPr bwMode="auto">
          <a:xfrm>
            <a:off x="3659188" y="1997075"/>
            <a:ext cx="4521200" cy="592138"/>
            <a:chOff x="3021162" y="2446020"/>
            <a:chExt cx="4521364" cy="591800"/>
          </a:xfrm>
        </p:grpSpPr>
        <p:cxnSp>
          <p:nvCxnSpPr>
            <p:cNvPr id="16" name="Straight Connector 7">
              <a:extLst>
                <a:ext uri="{FF2B5EF4-FFF2-40B4-BE49-F238E27FC236}">
                  <a16:creationId xmlns:a16="http://schemas.microsoft.com/office/drawing/2014/main" id="{27F28BDC-31C8-4A7A-9027-8B965074CB3F}"/>
                </a:ext>
              </a:extLst>
            </p:cNvPr>
            <p:cNvCxnSpPr/>
            <p:nvPr/>
          </p:nvCxnSpPr>
          <p:spPr>
            <a:xfrm>
              <a:off x="3392650" y="2514244"/>
              <a:ext cx="3657733" cy="0"/>
            </a:xfrm>
            <a:prstGeom prst="line">
              <a:avLst/>
            </a:prstGeom>
            <a:ln w="28575">
              <a:solidFill>
                <a:srgbClr val="0D19FF"/>
              </a:solidFill>
            </a:ln>
          </p:spPr>
          <p:style>
            <a:lnRef idx="1">
              <a:schemeClr val="accent1"/>
            </a:lnRef>
            <a:fillRef idx="0">
              <a:schemeClr val="accent1"/>
            </a:fillRef>
            <a:effectRef idx="0">
              <a:schemeClr val="accent1"/>
            </a:effectRef>
            <a:fontRef idx="minor">
              <a:schemeClr val="tx1"/>
            </a:fontRef>
          </p:style>
        </p:cxnSp>
        <p:sp>
          <p:nvSpPr>
            <p:cNvPr id="17" name="Oval 8">
              <a:extLst>
                <a:ext uri="{FF2B5EF4-FFF2-40B4-BE49-F238E27FC236}">
                  <a16:creationId xmlns:a16="http://schemas.microsoft.com/office/drawing/2014/main" id="{B20010C7-CA03-4FA2-9085-FB9AEBD81E54}"/>
                </a:ext>
              </a:extLst>
            </p:cNvPr>
            <p:cNvSpPr/>
            <p:nvPr/>
          </p:nvSpPr>
          <p:spPr>
            <a:xfrm>
              <a:off x="3356136" y="2450780"/>
              <a:ext cx="136530" cy="136447"/>
            </a:xfrm>
            <a:prstGeom prst="ellipse">
              <a:avLst/>
            </a:prstGeom>
            <a:solidFill>
              <a:srgbClr val="0D19FF"/>
            </a:solidFill>
            <a:ln>
              <a:solidFill>
                <a:srgbClr val="0D19FF"/>
              </a:solidFill>
            </a:ln>
          </p:spPr>
          <p:style>
            <a:lnRef idx="2">
              <a:schemeClr val="accent1">
                <a:shade val="15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a:defRPr/>
              </a:pPr>
              <a:endParaRPr lang="en-US" altLang="ko-KR">
                <a:solidFill>
                  <a:srgbClr val="FFFFFF"/>
                </a:solidFill>
                <a:ea typeface="굴림" panose="020B0600000101010101" pitchFamily="50" charset="-127"/>
              </a:endParaRPr>
            </a:p>
          </p:txBody>
        </p:sp>
        <p:sp>
          <p:nvSpPr>
            <p:cNvPr id="18" name="Oval 9">
              <a:extLst>
                <a:ext uri="{FF2B5EF4-FFF2-40B4-BE49-F238E27FC236}">
                  <a16:creationId xmlns:a16="http://schemas.microsoft.com/office/drawing/2014/main" id="{A5601156-0E1A-4666-9379-A0708FAA8E7E}"/>
                </a:ext>
              </a:extLst>
            </p:cNvPr>
            <p:cNvSpPr/>
            <p:nvPr/>
          </p:nvSpPr>
          <p:spPr>
            <a:xfrm>
              <a:off x="4542042" y="2446020"/>
              <a:ext cx="136530" cy="136447"/>
            </a:xfrm>
            <a:prstGeom prst="ellipse">
              <a:avLst/>
            </a:prstGeom>
            <a:solidFill>
              <a:srgbClr val="0D19FF"/>
            </a:solidFill>
            <a:ln>
              <a:solidFill>
                <a:srgbClr val="0D19FF"/>
              </a:solidFill>
            </a:ln>
          </p:spPr>
          <p:style>
            <a:lnRef idx="2">
              <a:schemeClr val="accent1">
                <a:shade val="15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a:defRPr/>
              </a:pPr>
              <a:endParaRPr lang="en-US" altLang="ko-KR">
                <a:solidFill>
                  <a:srgbClr val="FFFFFF"/>
                </a:solidFill>
                <a:ea typeface="굴림" panose="020B0600000101010101" pitchFamily="50" charset="-127"/>
              </a:endParaRPr>
            </a:p>
          </p:txBody>
        </p:sp>
        <p:sp>
          <p:nvSpPr>
            <p:cNvPr id="19" name="Oval 10">
              <a:extLst>
                <a:ext uri="{FF2B5EF4-FFF2-40B4-BE49-F238E27FC236}">
                  <a16:creationId xmlns:a16="http://schemas.microsoft.com/office/drawing/2014/main" id="{4EF31556-5375-4B77-A973-B72F2CBD8C36}"/>
                </a:ext>
              </a:extLst>
            </p:cNvPr>
            <p:cNvSpPr/>
            <p:nvPr/>
          </p:nvSpPr>
          <p:spPr>
            <a:xfrm>
              <a:off x="5731122" y="2446020"/>
              <a:ext cx="138118" cy="136447"/>
            </a:xfrm>
            <a:prstGeom prst="ellipse">
              <a:avLst/>
            </a:prstGeom>
            <a:solidFill>
              <a:srgbClr val="0D19FF"/>
            </a:solidFill>
            <a:ln>
              <a:solidFill>
                <a:srgbClr val="0D19FF"/>
              </a:solidFill>
            </a:ln>
          </p:spPr>
          <p:style>
            <a:lnRef idx="2">
              <a:schemeClr val="accent1">
                <a:shade val="15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a:defRPr/>
              </a:pPr>
              <a:endParaRPr lang="en-US" altLang="ko-KR">
                <a:solidFill>
                  <a:srgbClr val="FFFFFF"/>
                </a:solidFill>
                <a:ea typeface="굴림" panose="020B0600000101010101" pitchFamily="50" charset="-127"/>
              </a:endParaRPr>
            </a:p>
          </p:txBody>
        </p:sp>
        <p:sp>
          <p:nvSpPr>
            <p:cNvPr id="24" name="Oval 11">
              <a:extLst>
                <a:ext uri="{FF2B5EF4-FFF2-40B4-BE49-F238E27FC236}">
                  <a16:creationId xmlns:a16="http://schemas.microsoft.com/office/drawing/2014/main" id="{6FBE36CA-C0AB-49C7-9744-59464DA632AF}"/>
                </a:ext>
              </a:extLst>
            </p:cNvPr>
            <p:cNvSpPr/>
            <p:nvPr/>
          </p:nvSpPr>
          <p:spPr>
            <a:xfrm>
              <a:off x="6912265" y="2446020"/>
              <a:ext cx="138118" cy="136447"/>
            </a:xfrm>
            <a:prstGeom prst="ellipse">
              <a:avLst/>
            </a:prstGeom>
            <a:solidFill>
              <a:srgbClr val="0D19FF"/>
            </a:solidFill>
            <a:ln>
              <a:solidFill>
                <a:srgbClr val="0D19FF"/>
              </a:solidFill>
            </a:ln>
          </p:spPr>
          <p:style>
            <a:lnRef idx="2">
              <a:schemeClr val="accent1">
                <a:shade val="15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a:defRPr/>
              </a:pPr>
              <a:endParaRPr lang="en-US" altLang="ko-KR">
                <a:solidFill>
                  <a:srgbClr val="FFFFFF"/>
                </a:solidFill>
                <a:ea typeface="굴림" panose="020B0600000101010101" pitchFamily="50" charset="-127"/>
              </a:endParaRPr>
            </a:p>
          </p:txBody>
        </p:sp>
        <p:sp>
          <p:nvSpPr>
            <p:cNvPr id="25" name="TextBox 24">
              <a:extLst>
                <a:ext uri="{FF2B5EF4-FFF2-40B4-BE49-F238E27FC236}">
                  <a16:creationId xmlns:a16="http://schemas.microsoft.com/office/drawing/2014/main" id="{347D4839-2687-4E70-82B8-EFC5A7A56A45}"/>
                </a:ext>
              </a:extLst>
            </p:cNvPr>
            <p:cNvSpPr txBox="1">
              <a:spLocks noRot="1" noChangeAspect="1" noMove="1" noResize="1" noEditPoints="1" noAdjustHandles="1" noChangeArrowheads="1" noChangeShapeType="1" noTextEdit="1"/>
            </p:cNvSpPr>
            <p:nvPr/>
          </p:nvSpPr>
          <p:spPr>
            <a:xfrm>
              <a:off x="4307073" y="2514600"/>
              <a:ext cx="568810" cy="523220"/>
            </a:xfrm>
            <a:prstGeom prst="rect">
              <a:avLst/>
            </a:prstGeom>
            <a:blipFill>
              <a:blip r:embed="rId3"/>
              <a:stretch>
                <a:fillRect/>
              </a:stretch>
            </a:blipFill>
          </p:spPr>
          <p:txBody>
            <a:bodyPr/>
            <a:lstStyle/>
            <a:p>
              <a:pPr>
                <a:defRPr/>
              </a:pPr>
              <a:r>
                <a:rPr lang="ko-KR" altLang="en-US">
                  <a:noFill/>
                </a:rPr>
                <a:t> </a:t>
              </a:r>
            </a:p>
          </p:txBody>
        </p:sp>
        <p:sp>
          <p:nvSpPr>
            <p:cNvPr id="26" name="TextBox 25">
              <a:extLst>
                <a:ext uri="{FF2B5EF4-FFF2-40B4-BE49-F238E27FC236}">
                  <a16:creationId xmlns:a16="http://schemas.microsoft.com/office/drawing/2014/main" id="{4F648D40-B445-44FD-855C-284A78232862}"/>
                </a:ext>
              </a:extLst>
            </p:cNvPr>
            <p:cNvSpPr txBox="1">
              <a:spLocks noRot="1" noChangeAspect="1" noMove="1" noResize="1" noEditPoints="1" noAdjustHandles="1" noChangeArrowheads="1" noChangeShapeType="1" noTextEdit="1"/>
            </p:cNvSpPr>
            <p:nvPr/>
          </p:nvSpPr>
          <p:spPr>
            <a:xfrm>
              <a:off x="5438215" y="2446020"/>
              <a:ext cx="911853" cy="523220"/>
            </a:xfrm>
            <a:prstGeom prst="rect">
              <a:avLst/>
            </a:prstGeom>
            <a:blipFill>
              <a:blip r:embed="rId4"/>
              <a:stretch>
                <a:fillRect/>
              </a:stretch>
            </a:blipFill>
          </p:spPr>
          <p:txBody>
            <a:bodyPr/>
            <a:lstStyle/>
            <a:p>
              <a:pPr>
                <a:defRPr/>
              </a:pPr>
              <a:r>
                <a:rPr lang="ko-KR" altLang="en-US">
                  <a:noFill/>
                </a:rPr>
                <a:t> </a:t>
              </a:r>
            </a:p>
          </p:txBody>
        </p:sp>
        <p:sp>
          <p:nvSpPr>
            <p:cNvPr id="27" name="TextBox 26">
              <a:extLst>
                <a:ext uri="{FF2B5EF4-FFF2-40B4-BE49-F238E27FC236}">
                  <a16:creationId xmlns:a16="http://schemas.microsoft.com/office/drawing/2014/main" id="{FAFD1C32-5816-4EC6-811D-7F242E7798BD}"/>
                </a:ext>
              </a:extLst>
            </p:cNvPr>
            <p:cNvSpPr txBox="1">
              <a:spLocks noRot="1" noChangeAspect="1" noMove="1" noResize="1" noEditPoints="1" noAdjustHandles="1" noChangeArrowheads="1" noChangeShapeType="1" noTextEdit="1"/>
            </p:cNvSpPr>
            <p:nvPr/>
          </p:nvSpPr>
          <p:spPr>
            <a:xfrm>
              <a:off x="6630673" y="2480311"/>
              <a:ext cx="911853" cy="523220"/>
            </a:xfrm>
            <a:prstGeom prst="rect">
              <a:avLst/>
            </a:prstGeom>
            <a:blipFill>
              <a:blip r:embed="rId5"/>
              <a:stretch>
                <a:fillRect/>
              </a:stretch>
            </a:blipFill>
          </p:spPr>
          <p:txBody>
            <a:bodyPr/>
            <a:lstStyle/>
            <a:p>
              <a:pPr>
                <a:defRPr/>
              </a:pPr>
              <a:r>
                <a:rPr lang="ko-KR" altLang="en-US">
                  <a:noFill/>
                </a:rPr>
                <a:t> </a:t>
              </a:r>
            </a:p>
          </p:txBody>
        </p:sp>
        <p:sp>
          <p:nvSpPr>
            <p:cNvPr id="28" name="TextBox 27">
              <a:extLst>
                <a:ext uri="{FF2B5EF4-FFF2-40B4-BE49-F238E27FC236}">
                  <a16:creationId xmlns:a16="http://schemas.microsoft.com/office/drawing/2014/main" id="{C4ABE16A-D639-4340-BD8E-879263788582}"/>
                </a:ext>
              </a:extLst>
            </p:cNvPr>
            <p:cNvSpPr txBox="1">
              <a:spLocks noRot="1" noChangeAspect="1" noMove="1" noResize="1" noEditPoints="1" noAdjustHandles="1" noChangeArrowheads="1" noChangeShapeType="1" noTextEdit="1"/>
            </p:cNvSpPr>
            <p:nvPr/>
          </p:nvSpPr>
          <p:spPr>
            <a:xfrm>
              <a:off x="3021162" y="2514600"/>
              <a:ext cx="911853" cy="523220"/>
            </a:xfrm>
            <a:prstGeom prst="rect">
              <a:avLst/>
            </a:prstGeom>
            <a:blipFill>
              <a:blip r:embed="rId6"/>
              <a:stretch>
                <a:fillRect/>
              </a:stretch>
            </a:blipFill>
          </p:spPr>
          <p:txBody>
            <a:bodyPr/>
            <a:lstStyle/>
            <a:p>
              <a:pPr>
                <a:defRPr/>
              </a:pPr>
              <a:r>
                <a:rPr lang="ko-KR" altLang="en-US">
                  <a:noFill/>
                </a:rPr>
                <a:t> </a:t>
              </a:r>
            </a:p>
          </p:txBody>
        </p:sp>
      </p:grpSp>
      <p:sp>
        <p:nvSpPr>
          <p:cNvPr id="29" name="TextBox 28">
            <a:extLst>
              <a:ext uri="{FF2B5EF4-FFF2-40B4-BE49-F238E27FC236}">
                <a16:creationId xmlns:a16="http://schemas.microsoft.com/office/drawing/2014/main" id="{54CE3B64-BC13-4EF4-B7F1-E5E76491A973}"/>
              </a:ext>
            </a:extLst>
          </p:cNvPr>
          <p:cNvSpPr txBox="1">
            <a:spLocks noRot="1" noChangeAspect="1" noMove="1" noResize="1" noEditPoints="1" noAdjustHandles="1" noChangeArrowheads="1" noChangeShapeType="1" noTextEdit="1"/>
          </p:cNvSpPr>
          <p:nvPr/>
        </p:nvSpPr>
        <p:spPr>
          <a:xfrm>
            <a:off x="1777184" y="3212177"/>
            <a:ext cx="8700908" cy="757964"/>
          </a:xfrm>
          <a:prstGeom prst="rect">
            <a:avLst/>
          </a:prstGeom>
          <a:blipFill>
            <a:blip r:embed="rId7"/>
            <a:stretch>
              <a:fillRect/>
            </a:stretch>
          </a:blipFill>
        </p:spPr>
        <p:txBody>
          <a:bodyPr/>
          <a:lstStyle/>
          <a:p>
            <a:pPr>
              <a:defRPr/>
            </a:pPr>
            <a:r>
              <a:rPr lang="ko-KR" altLang="en-US">
                <a:noFill/>
              </a:rPr>
              <a:t> </a:t>
            </a:r>
          </a:p>
        </p:txBody>
      </p:sp>
      <p:sp>
        <p:nvSpPr>
          <p:cNvPr id="30" name="TextBox 29">
            <a:extLst>
              <a:ext uri="{FF2B5EF4-FFF2-40B4-BE49-F238E27FC236}">
                <a16:creationId xmlns:a16="http://schemas.microsoft.com/office/drawing/2014/main" id="{322B9979-54DD-47A3-B1A4-B07F8AF8EC49}"/>
              </a:ext>
            </a:extLst>
          </p:cNvPr>
          <p:cNvSpPr txBox="1">
            <a:spLocks noRot="1" noChangeAspect="1" noMove="1" noResize="1" noEditPoints="1" noAdjustHandles="1" noChangeArrowheads="1" noChangeShapeType="1" noTextEdit="1"/>
          </p:cNvSpPr>
          <p:nvPr/>
        </p:nvSpPr>
        <p:spPr>
          <a:xfrm>
            <a:off x="1745545" y="4144048"/>
            <a:ext cx="7091941" cy="752322"/>
          </a:xfrm>
          <a:prstGeom prst="rect">
            <a:avLst/>
          </a:prstGeom>
          <a:blipFill>
            <a:blip r:embed="rId8"/>
            <a:stretch>
              <a:fillRect/>
            </a:stretch>
          </a:blipFill>
        </p:spPr>
        <p:txBody>
          <a:bodyPr/>
          <a:lstStyle/>
          <a:p>
            <a:pPr>
              <a:defRPr/>
            </a:pPr>
            <a:r>
              <a:rPr lang="ko-KR" altLang="en-US">
                <a:noFill/>
              </a:rPr>
              <a:t> </a:t>
            </a:r>
          </a:p>
        </p:txBody>
      </p:sp>
      <p:sp>
        <p:nvSpPr>
          <p:cNvPr id="31" name="TextBox 30">
            <a:extLst>
              <a:ext uri="{FF2B5EF4-FFF2-40B4-BE49-F238E27FC236}">
                <a16:creationId xmlns:a16="http://schemas.microsoft.com/office/drawing/2014/main" id="{8087C99D-5A9B-41B3-9A79-2E49743857D3}"/>
              </a:ext>
            </a:extLst>
          </p:cNvPr>
          <p:cNvSpPr txBox="1">
            <a:spLocks noRot="1" noChangeAspect="1" noMove="1" noResize="1" noEditPoints="1" noAdjustHandles="1" noChangeArrowheads="1" noChangeShapeType="1" noTextEdit="1"/>
          </p:cNvSpPr>
          <p:nvPr/>
        </p:nvSpPr>
        <p:spPr>
          <a:xfrm>
            <a:off x="1738167" y="5070277"/>
            <a:ext cx="4072397" cy="752322"/>
          </a:xfrm>
          <a:prstGeom prst="rect">
            <a:avLst/>
          </a:prstGeom>
          <a:blipFill>
            <a:blip r:embed="rId9"/>
            <a:stretch>
              <a:fillRect/>
            </a:stretch>
          </a:blipFill>
        </p:spPr>
        <p:txBody>
          <a:bodyPr/>
          <a:lstStyle/>
          <a:p>
            <a:pPr>
              <a:defRPr/>
            </a:pPr>
            <a:r>
              <a:rPr lang="ko-KR" altLang="en-US">
                <a:noFill/>
              </a:rPr>
              <a:t> </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제목 1">
            <a:extLst>
              <a:ext uri="{FF2B5EF4-FFF2-40B4-BE49-F238E27FC236}">
                <a16:creationId xmlns:a16="http://schemas.microsoft.com/office/drawing/2014/main" id="{9E5408B9-4A4D-48B1-94CB-038A9619E85E}"/>
              </a:ext>
            </a:extLst>
          </p:cNvPr>
          <p:cNvSpPr txBox="1">
            <a:spLocks noChangeArrowheads="1"/>
          </p:cNvSpPr>
          <p:nvPr/>
        </p:nvSpPr>
        <p:spPr>
          <a:xfrm>
            <a:off x="838200" y="365125"/>
            <a:ext cx="10515600" cy="755650"/>
          </a:xfrm>
          <a:prstGeom prst="rect">
            <a:avLst/>
          </a:prstGeom>
        </p:spPr>
        <p:txBody>
          <a:bodyPr anchor="b">
            <a:normAutofit/>
          </a:bodyPr>
          <a:lstStyle>
            <a:lvl1pPr marL="0" algn="l" rtl="0" fontAlgn="base" latinLnBrk="1">
              <a:lnSpc>
                <a:spcPct val="85000"/>
              </a:lnSpc>
              <a:spcBef>
                <a:spcPct val="0"/>
              </a:spcBef>
              <a:spcAft>
                <a:spcPct val="0"/>
              </a:spcAft>
              <a:defRPr sz="4800" kern="1200" spc="-50">
                <a:solidFill>
                  <a:srgbClr val="404040"/>
                </a:solidFill>
                <a:latin typeface="+mj-lt"/>
                <a:ea typeface="+mj-ea"/>
                <a:cs typeface="+mj-cs"/>
              </a:defRPr>
            </a:lvl1pPr>
            <a:lvl2pPr algn="l" rtl="0" fontAlgn="base" latinLnBrk="1">
              <a:lnSpc>
                <a:spcPct val="85000"/>
              </a:lnSpc>
              <a:spcBef>
                <a:spcPct val="0"/>
              </a:spcBef>
              <a:spcAft>
                <a:spcPct val="0"/>
              </a:spcAft>
              <a:defRPr sz="4800">
                <a:solidFill>
                  <a:srgbClr val="404040"/>
                </a:solidFill>
                <a:latin typeface="Calibri Light" panose="020F0302020204030204" pitchFamily="34" charset="0"/>
              </a:defRPr>
            </a:lvl2pPr>
            <a:lvl3pPr algn="l" rtl="0" fontAlgn="base" latinLnBrk="1">
              <a:lnSpc>
                <a:spcPct val="85000"/>
              </a:lnSpc>
              <a:spcBef>
                <a:spcPct val="0"/>
              </a:spcBef>
              <a:spcAft>
                <a:spcPct val="0"/>
              </a:spcAft>
              <a:defRPr sz="4800">
                <a:solidFill>
                  <a:srgbClr val="404040"/>
                </a:solidFill>
                <a:latin typeface="Calibri Light" panose="020F0302020204030204" pitchFamily="34" charset="0"/>
              </a:defRPr>
            </a:lvl3pPr>
            <a:lvl4pPr algn="l" rtl="0" fontAlgn="base" latinLnBrk="1">
              <a:lnSpc>
                <a:spcPct val="85000"/>
              </a:lnSpc>
              <a:spcBef>
                <a:spcPct val="0"/>
              </a:spcBef>
              <a:spcAft>
                <a:spcPct val="0"/>
              </a:spcAft>
              <a:defRPr sz="4800">
                <a:solidFill>
                  <a:srgbClr val="404040"/>
                </a:solidFill>
                <a:latin typeface="Calibri Light" panose="020F0302020204030204" pitchFamily="34" charset="0"/>
              </a:defRPr>
            </a:lvl4pPr>
            <a:lvl5pPr algn="l" rtl="0" fontAlgn="base" latinLnBrk="1">
              <a:lnSpc>
                <a:spcPct val="85000"/>
              </a:lnSpc>
              <a:spcBef>
                <a:spcPct val="0"/>
              </a:spcBef>
              <a:spcAft>
                <a:spcPct val="0"/>
              </a:spcAft>
              <a:defRPr sz="4800">
                <a:solidFill>
                  <a:srgbClr val="404040"/>
                </a:solidFill>
                <a:latin typeface="Calibri Light" panose="020F0302020204030204" pitchFamily="34" charset="0"/>
              </a:defRPr>
            </a:lvl5pPr>
            <a:lvl6pPr marL="457200" algn="l" rtl="0" fontAlgn="base" latinLnBrk="1">
              <a:lnSpc>
                <a:spcPct val="85000"/>
              </a:lnSpc>
              <a:spcBef>
                <a:spcPct val="0"/>
              </a:spcBef>
              <a:spcAft>
                <a:spcPct val="0"/>
              </a:spcAft>
              <a:defRPr sz="4800">
                <a:solidFill>
                  <a:srgbClr val="404040"/>
                </a:solidFill>
                <a:latin typeface="Calibri Light" panose="020F0302020204030204" pitchFamily="34" charset="0"/>
              </a:defRPr>
            </a:lvl6pPr>
            <a:lvl7pPr marL="914400" algn="l" rtl="0" fontAlgn="base" latinLnBrk="1">
              <a:lnSpc>
                <a:spcPct val="85000"/>
              </a:lnSpc>
              <a:spcBef>
                <a:spcPct val="0"/>
              </a:spcBef>
              <a:spcAft>
                <a:spcPct val="0"/>
              </a:spcAft>
              <a:defRPr sz="4800">
                <a:solidFill>
                  <a:srgbClr val="404040"/>
                </a:solidFill>
                <a:latin typeface="Calibri Light" panose="020F0302020204030204" pitchFamily="34" charset="0"/>
              </a:defRPr>
            </a:lvl7pPr>
            <a:lvl8pPr marL="1371600" algn="l" rtl="0" fontAlgn="base" latinLnBrk="1">
              <a:lnSpc>
                <a:spcPct val="85000"/>
              </a:lnSpc>
              <a:spcBef>
                <a:spcPct val="0"/>
              </a:spcBef>
              <a:spcAft>
                <a:spcPct val="0"/>
              </a:spcAft>
              <a:defRPr sz="4800">
                <a:solidFill>
                  <a:srgbClr val="404040"/>
                </a:solidFill>
                <a:latin typeface="Calibri Light" panose="020F0302020204030204" pitchFamily="34" charset="0"/>
              </a:defRPr>
            </a:lvl8pPr>
            <a:lvl9pPr marL="1828800" algn="l" rtl="0" fontAlgn="base" latinLnBrk="1">
              <a:lnSpc>
                <a:spcPct val="85000"/>
              </a:lnSpc>
              <a:spcBef>
                <a:spcPct val="0"/>
              </a:spcBef>
              <a:spcAft>
                <a:spcPct val="0"/>
              </a:spcAft>
              <a:defRPr sz="4800">
                <a:solidFill>
                  <a:srgbClr val="404040"/>
                </a:solidFill>
                <a:latin typeface="Calibri Light" panose="020F0302020204030204" pitchFamily="34" charset="0"/>
              </a:defRPr>
            </a:lvl9pPr>
          </a:lstStyle>
          <a:p>
            <a:pPr>
              <a:defRPr/>
            </a:pPr>
            <a:r>
              <a:rPr lang="en-US" altLang="ko-KR" sz="3200" dirty="0">
                <a:latin typeface="Times New Roman" panose="02020603050405020304" pitchFamily="18" charset="0"/>
                <a:cs typeface="Times New Roman" panose="02020603050405020304" pitchFamily="18" charset="0"/>
              </a:rPr>
              <a:t>Taylor series (1</a:t>
            </a:r>
            <a:r>
              <a:rPr lang="en-US" altLang="ko-KR" sz="3200" baseline="30000" dirty="0">
                <a:latin typeface="Times New Roman" panose="02020603050405020304" pitchFamily="18" charset="0"/>
                <a:cs typeface="Times New Roman" panose="02020603050405020304" pitchFamily="18" charset="0"/>
              </a:rPr>
              <a:t>st</a:t>
            </a:r>
            <a:r>
              <a:rPr lang="en-US" altLang="ko-KR" sz="3200" dirty="0">
                <a:latin typeface="Times New Roman" panose="02020603050405020304" pitchFamily="18" charset="0"/>
                <a:cs typeface="Times New Roman" panose="02020603050405020304" pitchFamily="18" charset="0"/>
              </a:rPr>
              <a:t> order) and FDM</a:t>
            </a:r>
          </a:p>
        </p:txBody>
      </p:sp>
      <p:sp>
        <p:nvSpPr>
          <p:cNvPr id="20" name="TextBox 19">
            <a:extLst>
              <a:ext uri="{FF2B5EF4-FFF2-40B4-BE49-F238E27FC236}">
                <a16:creationId xmlns:a16="http://schemas.microsoft.com/office/drawing/2014/main" id="{3634BDE0-7D47-4882-989C-631C30910E7B}"/>
              </a:ext>
            </a:extLst>
          </p:cNvPr>
          <p:cNvSpPr txBox="1">
            <a:spLocks noRot="1" noChangeAspect="1" noMove="1" noResize="1" noEditPoints="1" noAdjustHandles="1" noChangeArrowheads="1" noChangeShapeType="1" noTextEdit="1"/>
          </p:cNvSpPr>
          <p:nvPr/>
        </p:nvSpPr>
        <p:spPr>
          <a:xfrm>
            <a:off x="838200" y="2176276"/>
            <a:ext cx="4072397" cy="752322"/>
          </a:xfrm>
          <a:prstGeom prst="rect">
            <a:avLst/>
          </a:prstGeom>
          <a:blipFill>
            <a:blip r:embed="rId3"/>
            <a:stretch>
              <a:fillRect/>
            </a:stretch>
          </a:blipFill>
        </p:spPr>
        <p:txBody>
          <a:bodyPr/>
          <a:lstStyle/>
          <a:p>
            <a:pPr>
              <a:defRPr/>
            </a:pPr>
            <a:r>
              <a:rPr lang="ko-KR" altLang="en-US">
                <a:noFill/>
              </a:rPr>
              <a:t> </a:t>
            </a:r>
          </a:p>
        </p:txBody>
      </p:sp>
      <p:sp>
        <p:nvSpPr>
          <p:cNvPr id="22" name="TextBox 21">
            <a:extLst>
              <a:ext uri="{FF2B5EF4-FFF2-40B4-BE49-F238E27FC236}">
                <a16:creationId xmlns:a16="http://schemas.microsoft.com/office/drawing/2014/main" id="{2AA5055A-7B56-4777-A2AE-9DC895462DDD}"/>
              </a:ext>
            </a:extLst>
          </p:cNvPr>
          <p:cNvSpPr txBox="1">
            <a:spLocks noRot="1" noChangeAspect="1" noMove="1" noResize="1" noEditPoints="1" noAdjustHandles="1" noChangeArrowheads="1" noChangeShapeType="1" noTextEdit="1"/>
          </p:cNvSpPr>
          <p:nvPr/>
        </p:nvSpPr>
        <p:spPr>
          <a:xfrm>
            <a:off x="800474" y="3171965"/>
            <a:ext cx="4072397" cy="752322"/>
          </a:xfrm>
          <a:prstGeom prst="rect">
            <a:avLst/>
          </a:prstGeom>
          <a:blipFill>
            <a:blip r:embed="rId4"/>
            <a:stretch>
              <a:fillRect/>
            </a:stretch>
          </a:blipFill>
        </p:spPr>
        <p:txBody>
          <a:bodyPr/>
          <a:lstStyle/>
          <a:p>
            <a:pPr>
              <a:defRPr/>
            </a:pPr>
            <a:r>
              <a:rPr lang="ko-KR" altLang="en-US" dirty="0">
                <a:noFill/>
              </a:rPr>
              <a:t> </a:t>
            </a:r>
          </a:p>
        </p:txBody>
      </p:sp>
      <p:sp>
        <p:nvSpPr>
          <p:cNvPr id="23" name="TextBox 22">
            <a:extLst>
              <a:ext uri="{FF2B5EF4-FFF2-40B4-BE49-F238E27FC236}">
                <a16:creationId xmlns:a16="http://schemas.microsoft.com/office/drawing/2014/main" id="{99A6823A-ACCF-4B88-A210-E8B4D1900118}"/>
              </a:ext>
            </a:extLst>
          </p:cNvPr>
          <p:cNvSpPr txBox="1">
            <a:spLocks noRot="1" noChangeAspect="1" noMove="1" noResize="1" noEditPoints="1" noAdjustHandles="1" noChangeArrowheads="1" noChangeShapeType="1" noTextEdit="1"/>
          </p:cNvSpPr>
          <p:nvPr/>
        </p:nvSpPr>
        <p:spPr>
          <a:xfrm>
            <a:off x="805263" y="4211355"/>
            <a:ext cx="3636893" cy="752322"/>
          </a:xfrm>
          <a:prstGeom prst="rect">
            <a:avLst/>
          </a:prstGeom>
          <a:blipFill>
            <a:blip r:embed="rId5"/>
            <a:stretch>
              <a:fillRect/>
            </a:stretch>
          </a:blipFill>
        </p:spPr>
        <p:txBody>
          <a:bodyPr/>
          <a:lstStyle/>
          <a:p>
            <a:pPr>
              <a:defRPr/>
            </a:pPr>
            <a:r>
              <a:rPr lang="ko-KR" altLang="en-US">
                <a:noFill/>
              </a:rPr>
              <a:t> </a:t>
            </a:r>
          </a:p>
        </p:txBody>
      </p:sp>
      <p:sp>
        <p:nvSpPr>
          <p:cNvPr id="32" name="TextBox 31">
            <a:extLst>
              <a:ext uri="{FF2B5EF4-FFF2-40B4-BE49-F238E27FC236}">
                <a16:creationId xmlns:a16="http://schemas.microsoft.com/office/drawing/2014/main" id="{B4A752F1-734C-4B2B-AA8E-A95CE9119F1D}"/>
              </a:ext>
            </a:extLst>
          </p:cNvPr>
          <p:cNvSpPr txBox="1">
            <a:spLocks noRot="1" noChangeAspect="1" noMove="1" noResize="1" noEditPoints="1" noAdjustHandles="1" noChangeArrowheads="1" noChangeShapeType="1" noTextEdit="1"/>
          </p:cNvSpPr>
          <p:nvPr/>
        </p:nvSpPr>
        <p:spPr>
          <a:xfrm>
            <a:off x="800474" y="5172227"/>
            <a:ext cx="2671565" cy="752322"/>
          </a:xfrm>
          <a:prstGeom prst="rect">
            <a:avLst/>
          </a:prstGeom>
          <a:blipFill>
            <a:blip r:embed="rId6"/>
            <a:stretch>
              <a:fillRect/>
            </a:stretch>
          </a:blipFill>
        </p:spPr>
        <p:txBody>
          <a:bodyPr/>
          <a:lstStyle/>
          <a:p>
            <a:pPr>
              <a:defRPr/>
            </a:pPr>
            <a:r>
              <a:rPr lang="ko-KR" altLang="en-US">
                <a:noFill/>
              </a:rPr>
              <a:t> </a:t>
            </a:r>
          </a:p>
        </p:txBody>
      </p:sp>
      <p:sp>
        <p:nvSpPr>
          <p:cNvPr id="33" name="TextBox 22">
            <a:extLst>
              <a:ext uri="{FF2B5EF4-FFF2-40B4-BE49-F238E27FC236}">
                <a16:creationId xmlns:a16="http://schemas.microsoft.com/office/drawing/2014/main" id="{53F65B92-30BC-4D4E-B48E-CED2B2F1F5F5}"/>
              </a:ext>
            </a:extLst>
          </p:cNvPr>
          <p:cNvSpPr txBox="1">
            <a:spLocks noChangeArrowheads="1"/>
          </p:cNvSpPr>
          <p:nvPr/>
        </p:nvSpPr>
        <p:spPr bwMode="auto">
          <a:xfrm>
            <a:off x="5988628" y="3429000"/>
            <a:ext cx="18764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latinLnBrk="1">
              <a:lnSpc>
                <a:spcPct val="90000"/>
              </a:lnSpc>
              <a:spcBef>
                <a:spcPts val="1200"/>
              </a:spcBef>
              <a:spcAft>
                <a:spcPts val="200"/>
              </a:spcAft>
              <a:buClr>
                <a:schemeClr val="accent1"/>
              </a:buClr>
              <a:buSzPct val="100000"/>
              <a:buFont typeface="Calibri" panose="020F0502020204030204" pitchFamily="34" charset="0"/>
              <a:buChar char=" "/>
              <a:defRPr sz="2000">
                <a:solidFill>
                  <a:srgbClr val="404040"/>
                </a:solidFill>
                <a:latin typeface="Calibri" panose="020F0502020204030204" pitchFamily="34" charset="0"/>
              </a:defRPr>
            </a:lvl1pPr>
            <a:lvl2pPr marL="742950" indent="-285750" latinLnBrk="1">
              <a:lnSpc>
                <a:spcPct val="90000"/>
              </a:lnSpc>
              <a:spcBef>
                <a:spcPts val="200"/>
              </a:spcBef>
              <a:spcAft>
                <a:spcPts val="400"/>
              </a:spcAft>
              <a:buClr>
                <a:schemeClr val="accent1"/>
              </a:buClr>
              <a:buFont typeface="Calibri" panose="020F0502020204030204" pitchFamily="34" charset="0"/>
              <a:buChar char="◦"/>
              <a:defRPr>
                <a:solidFill>
                  <a:srgbClr val="404040"/>
                </a:solidFill>
                <a:latin typeface="Calibri" panose="020F0502020204030204" pitchFamily="34" charset="0"/>
              </a:defRPr>
            </a:lvl2pPr>
            <a:lvl3pPr marL="1143000" indent="-228600" latinLnBrk="1">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3pPr>
            <a:lvl4pPr marL="1600200" indent="-228600" latinLnBrk="1">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4pPr>
            <a:lvl5pPr marL="2057400" indent="-228600" latinLnBrk="1">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5pPr>
            <a:lvl6pPr marL="2514600" indent="-228600" defTabSz="457200" eaLnBrk="0" fontAlgn="base" hangingPunct="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6pPr>
            <a:lvl7pPr marL="2971800" indent="-228600" defTabSz="457200" eaLnBrk="0" fontAlgn="base" hangingPunct="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7pPr>
            <a:lvl8pPr marL="3429000" indent="-228600" defTabSz="457200" eaLnBrk="0" fontAlgn="base" hangingPunct="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8pPr>
            <a:lvl9pPr marL="3886200" indent="-228600" defTabSz="457200" eaLnBrk="0" fontAlgn="base" hangingPunct="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9pPr>
          </a:lstStyle>
          <a:p>
            <a:pPr eaLnBrk="1" latinLnBrk="0" hangingPunct="1">
              <a:lnSpc>
                <a:spcPct val="100000"/>
              </a:lnSpc>
              <a:spcBef>
                <a:spcPct val="0"/>
              </a:spcBef>
              <a:spcAft>
                <a:spcPct val="0"/>
              </a:spcAft>
              <a:buClrTx/>
              <a:buSzTx/>
              <a:buFontTx/>
              <a:buNone/>
            </a:pPr>
            <a:r>
              <a:rPr lang="en-US" altLang="ko-KR">
                <a:solidFill>
                  <a:srgbClr val="FF0000"/>
                </a:solidFill>
                <a:latin typeface="Times New Roman" panose="02020603050405020304" pitchFamily="18" charset="0"/>
                <a:cs typeface="Times New Roman" panose="02020603050405020304" pitchFamily="18" charset="0"/>
              </a:rPr>
              <a:t>Finite difference</a:t>
            </a:r>
          </a:p>
        </p:txBody>
      </p:sp>
      <p:sp>
        <p:nvSpPr>
          <p:cNvPr id="34" name="TextBox 33">
            <a:extLst>
              <a:ext uri="{FF2B5EF4-FFF2-40B4-BE49-F238E27FC236}">
                <a16:creationId xmlns:a16="http://schemas.microsoft.com/office/drawing/2014/main" id="{AC8669FE-9F4D-4CD7-BE46-A104C7E3FBCB}"/>
              </a:ext>
            </a:extLst>
          </p:cNvPr>
          <p:cNvSpPr txBox="1">
            <a:spLocks noRot="1" noChangeAspect="1" noMove="1" noResize="1" noEditPoints="1" noAdjustHandles="1" noChangeArrowheads="1" noChangeShapeType="1" noTextEdit="1"/>
          </p:cNvSpPr>
          <p:nvPr/>
        </p:nvSpPr>
        <p:spPr>
          <a:xfrm>
            <a:off x="5936202" y="4987781"/>
            <a:ext cx="4017125" cy="825611"/>
          </a:xfrm>
          <a:prstGeom prst="rect">
            <a:avLst/>
          </a:prstGeom>
          <a:blipFill>
            <a:blip r:embed="rId7"/>
            <a:stretch>
              <a:fillRect/>
            </a:stretch>
          </a:blipFill>
        </p:spPr>
        <p:txBody>
          <a:bodyPr/>
          <a:lstStyle/>
          <a:p>
            <a:r>
              <a:rPr lang="ko-KR" altLang="en-US">
                <a:noFill/>
              </a:rPr>
              <a:t> </a:t>
            </a:r>
          </a:p>
        </p:txBody>
      </p:sp>
      <p:sp>
        <p:nvSpPr>
          <p:cNvPr id="35" name="TextBox 34">
            <a:extLst>
              <a:ext uri="{FF2B5EF4-FFF2-40B4-BE49-F238E27FC236}">
                <a16:creationId xmlns:a16="http://schemas.microsoft.com/office/drawing/2014/main" id="{6AE12664-86C2-4881-9E85-A681BF5AF336}"/>
              </a:ext>
            </a:extLst>
          </p:cNvPr>
          <p:cNvSpPr txBox="1">
            <a:spLocks noRot="1" noChangeAspect="1" noMove="1" noResize="1" noEditPoints="1" noAdjustHandles="1" noChangeArrowheads="1" noChangeShapeType="1" noTextEdit="1"/>
          </p:cNvSpPr>
          <p:nvPr/>
        </p:nvSpPr>
        <p:spPr>
          <a:xfrm>
            <a:off x="5936202" y="4049222"/>
            <a:ext cx="6149247" cy="714683"/>
          </a:xfrm>
          <a:prstGeom prst="rect">
            <a:avLst/>
          </a:prstGeom>
          <a:blipFill>
            <a:blip r:embed="rId8"/>
            <a:stretch>
              <a:fillRect/>
            </a:stretch>
          </a:blipFill>
        </p:spPr>
        <p:txBody>
          <a:bodyPr/>
          <a:lstStyle/>
          <a:p>
            <a:r>
              <a:rPr lang="ko-KR" altLang="en-US">
                <a:noFill/>
              </a:rPr>
              <a:t> </a:t>
            </a:r>
          </a:p>
        </p:txBody>
      </p:sp>
      <p:sp>
        <p:nvSpPr>
          <p:cNvPr id="36" name="TextBox 22">
            <a:extLst>
              <a:ext uri="{FF2B5EF4-FFF2-40B4-BE49-F238E27FC236}">
                <a16:creationId xmlns:a16="http://schemas.microsoft.com/office/drawing/2014/main" id="{451A9577-899E-409D-BD27-C2B06429649E}"/>
              </a:ext>
            </a:extLst>
          </p:cNvPr>
          <p:cNvSpPr txBox="1">
            <a:spLocks noChangeArrowheads="1"/>
          </p:cNvSpPr>
          <p:nvPr/>
        </p:nvSpPr>
        <p:spPr bwMode="auto">
          <a:xfrm>
            <a:off x="838200" y="1389063"/>
            <a:ext cx="16303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latinLnBrk="1">
              <a:lnSpc>
                <a:spcPct val="90000"/>
              </a:lnSpc>
              <a:spcBef>
                <a:spcPts val="1200"/>
              </a:spcBef>
              <a:spcAft>
                <a:spcPts val="200"/>
              </a:spcAft>
              <a:buClr>
                <a:schemeClr val="accent1"/>
              </a:buClr>
              <a:buSzPct val="100000"/>
              <a:buFont typeface="Calibri" panose="020F0502020204030204" pitchFamily="34" charset="0"/>
              <a:buChar char=" "/>
              <a:defRPr sz="2000">
                <a:solidFill>
                  <a:srgbClr val="404040"/>
                </a:solidFill>
                <a:latin typeface="Calibri" panose="020F0502020204030204" pitchFamily="34" charset="0"/>
              </a:defRPr>
            </a:lvl1pPr>
            <a:lvl2pPr marL="742950" indent="-285750" latinLnBrk="1">
              <a:lnSpc>
                <a:spcPct val="90000"/>
              </a:lnSpc>
              <a:spcBef>
                <a:spcPts val="200"/>
              </a:spcBef>
              <a:spcAft>
                <a:spcPts val="400"/>
              </a:spcAft>
              <a:buClr>
                <a:schemeClr val="accent1"/>
              </a:buClr>
              <a:buFont typeface="Calibri" panose="020F0502020204030204" pitchFamily="34" charset="0"/>
              <a:buChar char="◦"/>
              <a:defRPr>
                <a:solidFill>
                  <a:srgbClr val="404040"/>
                </a:solidFill>
                <a:latin typeface="Calibri" panose="020F0502020204030204" pitchFamily="34" charset="0"/>
              </a:defRPr>
            </a:lvl2pPr>
            <a:lvl3pPr marL="1143000" indent="-228600" latinLnBrk="1">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3pPr>
            <a:lvl4pPr marL="1600200" indent="-228600" latinLnBrk="1">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4pPr>
            <a:lvl5pPr marL="2057400" indent="-228600" latinLnBrk="1">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5pPr>
            <a:lvl6pPr marL="2514600" indent="-228600" defTabSz="457200" eaLnBrk="0" fontAlgn="base" hangingPunct="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6pPr>
            <a:lvl7pPr marL="2971800" indent="-228600" defTabSz="457200" eaLnBrk="0" fontAlgn="base" hangingPunct="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7pPr>
            <a:lvl8pPr marL="3429000" indent="-228600" defTabSz="457200" eaLnBrk="0" fontAlgn="base" hangingPunct="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8pPr>
            <a:lvl9pPr marL="3886200" indent="-228600" defTabSz="457200" eaLnBrk="0" fontAlgn="base" hangingPunct="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9pPr>
          </a:lstStyle>
          <a:p>
            <a:pPr eaLnBrk="1" latinLnBrk="0" hangingPunct="1">
              <a:lnSpc>
                <a:spcPct val="100000"/>
              </a:lnSpc>
              <a:spcBef>
                <a:spcPct val="0"/>
              </a:spcBef>
              <a:spcAft>
                <a:spcPct val="0"/>
              </a:spcAft>
              <a:buClrTx/>
              <a:buSzTx/>
              <a:buFontTx/>
              <a:buNone/>
            </a:pPr>
            <a:r>
              <a:rPr lang="en-US" altLang="ko-KR" dirty="0">
                <a:solidFill>
                  <a:srgbClr val="FF0000"/>
                </a:solidFill>
                <a:latin typeface="Times New Roman" panose="02020603050405020304" pitchFamily="18" charset="0"/>
                <a:cs typeface="Times New Roman" panose="02020603050405020304" pitchFamily="18" charset="0"/>
              </a:rPr>
              <a:t>Taylor series: </a:t>
            </a:r>
            <a:endParaRPr lang="ko-KR" altLang="en-US" dirty="0">
              <a:solidFill>
                <a:srgbClr val="FF0000"/>
              </a:solidFill>
              <a:latin typeface="Times New Roman" panose="02020603050405020304" pitchFamily="18" charset="0"/>
              <a:cs typeface="Times New Roman" panose="02020603050405020304" pitchFamily="18" charset="0"/>
            </a:endParaRPr>
          </a:p>
        </p:txBody>
      </p:sp>
      <p:sp>
        <p:nvSpPr>
          <p:cNvPr id="37" name="TextBox 36">
            <a:extLst>
              <a:ext uri="{FF2B5EF4-FFF2-40B4-BE49-F238E27FC236}">
                <a16:creationId xmlns:a16="http://schemas.microsoft.com/office/drawing/2014/main" id="{0FAE4A36-9E2C-4D8B-B752-DE3B98E02CCF}"/>
              </a:ext>
            </a:extLst>
          </p:cNvPr>
          <p:cNvSpPr txBox="1"/>
          <p:nvPr/>
        </p:nvSpPr>
        <p:spPr>
          <a:xfrm>
            <a:off x="10021455" y="5056969"/>
            <a:ext cx="2078182" cy="646331"/>
          </a:xfrm>
          <a:prstGeom prst="rect">
            <a:avLst/>
          </a:prstGeom>
          <a:solidFill>
            <a:schemeClr val="accent4">
              <a:lumMod val="40000"/>
              <a:lumOff val="60000"/>
            </a:schemeClr>
          </a:solidFill>
        </p:spPr>
        <p:txBody>
          <a:bodyPr wrap="square">
            <a:spAutoFit/>
          </a:bodyPr>
          <a:lstStyle/>
          <a:p>
            <a:r>
              <a:rPr lang="en-US" dirty="0"/>
              <a:t>First order forward difference</a:t>
            </a:r>
          </a:p>
        </p:txBody>
      </p:sp>
    </p:spTree>
    <p:extLst>
      <p:ext uri="{BB962C8B-B14F-4D97-AF65-F5344CB8AC3E}">
        <p14:creationId xmlns:p14="http://schemas.microsoft.com/office/powerpoint/2010/main" val="10930118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제목 1">
            <a:extLst>
              <a:ext uri="{FF2B5EF4-FFF2-40B4-BE49-F238E27FC236}">
                <a16:creationId xmlns:a16="http://schemas.microsoft.com/office/drawing/2014/main" id="{9E5408B9-4A4D-48B1-94CB-038A9619E85E}"/>
              </a:ext>
            </a:extLst>
          </p:cNvPr>
          <p:cNvSpPr txBox="1">
            <a:spLocks noChangeArrowheads="1"/>
          </p:cNvSpPr>
          <p:nvPr/>
        </p:nvSpPr>
        <p:spPr>
          <a:xfrm>
            <a:off x="838200" y="365125"/>
            <a:ext cx="10515600" cy="755650"/>
          </a:xfrm>
          <a:prstGeom prst="rect">
            <a:avLst/>
          </a:prstGeom>
        </p:spPr>
        <p:txBody>
          <a:bodyPr anchor="b">
            <a:normAutofit/>
          </a:bodyPr>
          <a:lstStyle>
            <a:lvl1pPr marL="0" algn="l" rtl="0" fontAlgn="base" latinLnBrk="1">
              <a:lnSpc>
                <a:spcPct val="85000"/>
              </a:lnSpc>
              <a:spcBef>
                <a:spcPct val="0"/>
              </a:spcBef>
              <a:spcAft>
                <a:spcPct val="0"/>
              </a:spcAft>
              <a:defRPr sz="4800" kern="1200" spc="-50">
                <a:solidFill>
                  <a:srgbClr val="404040"/>
                </a:solidFill>
                <a:latin typeface="+mj-lt"/>
                <a:ea typeface="+mj-ea"/>
                <a:cs typeface="+mj-cs"/>
              </a:defRPr>
            </a:lvl1pPr>
            <a:lvl2pPr algn="l" rtl="0" fontAlgn="base" latinLnBrk="1">
              <a:lnSpc>
                <a:spcPct val="85000"/>
              </a:lnSpc>
              <a:spcBef>
                <a:spcPct val="0"/>
              </a:spcBef>
              <a:spcAft>
                <a:spcPct val="0"/>
              </a:spcAft>
              <a:defRPr sz="4800">
                <a:solidFill>
                  <a:srgbClr val="404040"/>
                </a:solidFill>
                <a:latin typeface="Calibri Light" panose="020F0302020204030204" pitchFamily="34" charset="0"/>
              </a:defRPr>
            </a:lvl2pPr>
            <a:lvl3pPr algn="l" rtl="0" fontAlgn="base" latinLnBrk="1">
              <a:lnSpc>
                <a:spcPct val="85000"/>
              </a:lnSpc>
              <a:spcBef>
                <a:spcPct val="0"/>
              </a:spcBef>
              <a:spcAft>
                <a:spcPct val="0"/>
              </a:spcAft>
              <a:defRPr sz="4800">
                <a:solidFill>
                  <a:srgbClr val="404040"/>
                </a:solidFill>
                <a:latin typeface="Calibri Light" panose="020F0302020204030204" pitchFamily="34" charset="0"/>
              </a:defRPr>
            </a:lvl3pPr>
            <a:lvl4pPr algn="l" rtl="0" fontAlgn="base" latinLnBrk="1">
              <a:lnSpc>
                <a:spcPct val="85000"/>
              </a:lnSpc>
              <a:spcBef>
                <a:spcPct val="0"/>
              </a:spcBef>
              <a:spcAft>
                <a:spcPct val="0"/>
              </a:spcAft>
              <a:defRPr sz="4800">
                <a:solidFill>
                  <a:srgbClr val="404040"/>
                </a:solidFill>
                <a:latin typeface="Calibri Light" panose="020F0302020204030204" pitchFamily="34" charset="0"/>
              </a:defRPr>
            </a:lvl4pPr>
            <a:lvl5pPr algn="l" rtl="0" fontAlgn="base" latinLnBrk="1">
              <a:lnSpc>
                <a:spcPct val="85000"/>
              </a:lnSpc>
              <a:spcBef>
                <a:spcPct val="0"/>
              </a:spcBef>
              <a:spcAft>
                <a:spcPct val="0"/>
              </a:spcAft>
              <a:defRPr sz="4800">
                <a:solidFill>
                  <a:srgbClr val="404040"/>
                </a:solidFill>
                <a:latin typeface="Calibri Light" panose="020F0302020204030204" pitchFamily="34" charset="0"/>
              </a:defRPr>
            </a:lvl5pPr>
            <a:lvl6pPr marL="457200" algn="l" rtl="0" fontAlgn="base" latinLnBrk="1">
              <a:lnSpc>
                <a:spcPct val="85000"/>
              </a:lnSpc>
              <a:spcBef>
                <a:spcPct val="0"/>
              </a:spcBef>
              <a:spcAft>
                <a:spcPct val="0"/>
              </a:spcAft>
              <a:defRPr sz="4800">
                <a:solidFill>
                  <a:srgbClr val="404040"/>
                </a:solidFill>
                <a:latin typeface="Calibri Light" panose="020F0302020204030204" pitchFamily="34" charset="0"/>
              </a:defRPr>
            </a:lvl6pPr>
            <a:lvl7pPr marL="914400" algn="l" rtl="0" fontAlgn="base" latinLnBrk="1">
              <a:lnSpc>
                <a:spcPct val="85000"/>
              </a:lnSpc>
              <a:spcBef>
                <a:spcPct val="0"/>
              </a:spcBef>
              <a:spcAft>
                <a:spcPct val="0"/>
              </a:spcAft>
              <a:defRPr sz="4800">
                <a:solidFill>
                  <a:srgbClr val="404040"/>
                </a:solidFill>
                <a:latin typeface="Calibri Light" panose="020F0302020204030204" pitchFamily="34" charset="0"/>
              </a:defRPr>
            </a:lvl7pPr>
            <a:lvl8pPr marL="1371600" algn="l" rtl="0" fontAlgn="base" latinLnBrk="1">
              <a:lnSpc>
                <a:spcPct val="85000"/>
              </a:lnSpc>
              <a:spcBef>
                <a:spcPct val="0"/>
              </a:spcBef>
              <a:spcAft>
                <a:spcPct val="0"/>
              </a:spcAft>
              <a:defRPr sz="4800">
                <a:solidFill>
                  <a:srgbClr val="404040"/>
                </a:solidFill>
                <a:latin typeface="Calibri Light" panose="020F0302020204030204" pitchFamily="34" charset="0"/>
              </a:defRPr>
            </a:lvl8pPr>
            <a:lvl9pPr marL="1828800" algn="l" rtl="0" fontAlgn="base" latinLnBrk="1">
              <a:lnSpc>
                <a:spcPct val="85000"/>
              </a:lnSpc>
              <a:spcBef>
                <a:spcPct val="0"/>
              </a:spcBef>
              <a:spcAft>
                <a:spcPct val="0"/>
              </a:spcAft>
              <a:defRPr sz="4800">
                <a:solidFill>
                  <a:srgbClr val="404040"/>
                </a:solidFill>
                <a:latin typeface="Calibri Light" panose="020F0302020204030204" pitchFamily="34" charset="0"/>
              </a:defRPr>
            </a:lvl9pPr>
          </a:lstStyle>
          <a:p>
            <a:pPr>
              <a:defRPr/>
            </a:pPr>
            <a:r>
              <a:rPr lang="en-US" altLang="ko-KR" sz="3200" dirty="0">
                <a:latin typeface="Times New Roman" panose="02020603050405020304" pitchFamily="18" charset="0"/>
                <a:cs typeface="Times New Roman" panose="02020603050405020304" pitchFamily="18" charset="0"/>
              </a:rPr>
              <a:t>Taylor series (2</a:t>
            </a:r>
            <a:r>
              <a:rPr lang="en-US" altLang="ko-KR" sz="3200" baseline="30000" dirty="0">
                <a:latin typeface="Times New Roman" panose="02020603050405020304" pitchFamily="18" charset="0"/>
                <a:cs typeface="Times New Roman" panose="02020603050405020304" pitchFamily="18" charset="0"/>
              </a:rPr>
              <a:t>nd</a:t>
            </a:r>
            <a:r>
              <a:rPr lang="en-US" altLang="ko-KR" sz="3200" dirty="0">
                <a:latin typeface="Times New Roman" panose="02020603050405020304" pitchFamily="18" charset="0"/>
                <a:cs typeface="Times New Roman" panose="02020603050405020304" pitchFamily="18" charset="0"/>
              </a:rPr>
              <a:t> order) – First Order Derivative</a:t>
            </a:r>
          </a:p>
        </p:txBody>
      </p:sp>
      <p:grpSp>
        <p:nvGrpSpPr>
          <p:cNvPr id="12" name="Group 2">
            <a:extLst>
              <a:ext uri="{FF2B5EF4-FFF2-40B4-BE49-F238E27FC236}">
                <a16:creationId xmlns:a16="http://schemas.microsoft.com/office/drawing/2014/main" id="{20F0743A-1C96-4A30-B1F4-C8367CF8CD10}"/>
              </a:ext>
            </a:extLst>
          </p:cNvPr>
          <p:cNvGrpSpPr/>
          <p:nvPr/>
        </p:nvGrpSpPr>
        <p:grpSpPr>
          <a:xfrm>
            <a:off x="2975442" y="1851660"/>
            <a:ext cx="4521364" cy="591800"/>
            <a:chOff x="3021162" y="2446020"/>
            <a:chExt cx="4521364" cy="591800"/>
          </a:xfrm>
        </p:grpSpPr>
        <p:cxnSp>
          <p:nvCxnSpPr>
            <p:cNvPr id="13" name="Straight Connector 3">
              <a:extLst>
                <a:ext uri="{FF2B5EF4-FFF2-40B4-BE49-F238E27FC236}">
                  <a16:creationId xmlns:a16="http://schemas.microsoft.com/office/drawing/2014/main" id="{F7C999FA-C10C-4691-A7DE-40ACF0021191}"/>
                </a:ext>
              </a:extLst>
            </p:cNvPr>
            <p:cNvCxnSpPr/>
            <p:nvPr/>
          </p:nvCxnSpPr>
          <p:spPr>
            <a:xfrm>
              <a:off x="3392424" y="2514600"/>
              <a:ext cx="3657600" cy="0"/>
            </a:xfrm>
            <a:prstGeom prst="line">
              <a:avLst/>
            </a:prstGeom>
            <a:ln w="28575">
              <a:solidFill>
                <a:srgbClr val="0D19FF"/>
              </a:solidFill>
            </a:ln>
          </p:spPr>
          <p:style>
            <a:lnRef idx="1">
              <a:schemeClr val="accent1"/>
            </a:lnRef>
            <a:fillRef idx="0">
              <a:schemeClr val="accent1"/>
            </a:fillRef>
            <a:effectRef idx="0">
              <a:schemeClr val="accent1"/>
            </a:effectRef>
            <a:fontRef idx="minor">
              <a:schemeClr val="tx1"/>
            </a:fontRef>
          </p:style>
        </p:cxnSp>
        <p:sp>
          <p:nvSpPr>
            <p:cNvPr id="14" name="Oval 4">
              <a:extLst>
                <a:ext uri="{FF2B5EF4-FFF2-40B4-BE49-F238E27FC236}">
                  <a16:creationId xmlns:a16="http://schemas.microsoft.com/office/drawing/2014/main" id="{930CAA9E-CE5B-4C21-9DCC-CD7634B78F7A}"/>
                </a:ext>
              </a:extLst>
            </p:cNvPr>
            <p:cNvSpPr/>
            <p:nvPr/>
          </p:nvSpPr>
          <p:spPr>
            <a:xfrm>
              <a:off x="3355848" y="2450592"/>
              <a:ext cx="137160" cy="137160"/>
            </a:xfrm>
            <a:prstGeom prst="ellipse">
              <a:avLst/>
            </a:prstGeom>
            <a:solidFill>
              <a:srgbClr val="0D19FF"/>
            </a:solidFill>
            <a:ln>
              <a:solidFill>
                <a:srgbClr val="0D19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6">
              <a:extLst>
                <a:ext uri="{FF2B5EF4-FFF2-40B4-BE49-F238E27FC236}">
                  <a16:creationId xmlns:a16="http://schemas.microsoft.com/office/drawing/2014/main" id="{498CFF6F-BF48-410D-98A3-3D328AF01853}"/>
                </a:ext>
              </a:extLst>
            </p:cNvPr>
            <p:cNvSpPr/>
            <p:nvPr/>
          </p:nvSpPr>
          <p:spPr>
            <a:xfrm>
              <a:off x="4541520" y="2446020"/>
              <a:ext cx="137160" cy="137160"/>
            </a:xfrm>
            <a:prstGeom prst="ellipse">
              <a:avLst/>
            </a:prstGeom>
            <a:solidFill>
              <a:srgbClr val="0D19FF"/>
            </a:solidFill>
            <a:ln>
              <a:solidFill>
                <a:srgbClr val="0D19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Oval 7">
              <a:extLst>
                <a:ext uri="{FF2B5EF4-FFF2-40B4-BE49-F238E27FC236}">
                  <a16:creationId xmlns:a16="http://schemas.microsoft.com/office/drawing/2014/main" id="{EDC96849-AEF2-4DC1-909F-7591D164E580}"/>
                </a:ext>
              </a:extLst>
            </p:cNvPr>
            <p:cNvSpPr/>
            <p:nvPr/>
          </p:nvSpPr>
          <p:spPr>
            <a:xfrm>
              <a:off x="5731764" y="2446020"/>
              <a:ext cx="137160" cy="137160"/>
            </a:xfrm>
            <a:prstGeom prst="ellipse">
              <a:avLst/>
            </a:prstGeom>
            <a:solidFill>
              <a:srgbClr val="0D19FF"/>
            </a:solidFill>
            <a:ln>
              <a:solidFill>
                <a:srgbClr val="0D19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Oval 8">
              <a:extLst>
                <a:ext uri="{FF2B5EF4-FFF2-40B4-BE49-F238E27FC236}">
                  <a16:creationId xmlns:a16="http://schemas.microsoft.com/office/drawing/2014/main" id="{BA59E3A5-197F-4D61-BEEB-DFE74C54F40D}"/>
                </a:ext>
              </a:extLst>
            </p:cNvPr>
            <p:cNvSpPr/>
            <p:nvPr/>
          </p:nvSpPr>
          <p:spPr>
            <a:xfrm>
              <a:off x="6912864" y="2446020"/>
              <a:ext cx="137160" cy="137160"/>
            </a:xfrm>
            <a:prstGeom prst="ellipse">
              <a:avLst/>
            </a:prstGeom>
            <a:solidFill>
              <a:srgbClr val="0D19FF"/>
            </a:solidFill>
            <a:ln>
              <a:solidFill>
                <a:srgbClr val="0D19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63372DA9-F842-4078-BFD5-015852CAD3C6}"/>
                    </a:ext>
                  </a:extLst>
                </p:cNvPr>
                <p:cNvSpPr txBox="1"/>
                <p:nvPr/>
              </p:nvSpPr>
              <p:spPr>
                <a:xfrm>
                  <a:off x="4307073" y="2514600"/>
                  <a:ext cx="568810"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𝑖</m:t>
                            </m:r>
                          </m:sub>
                        </m:sSub>
                      </m:oMath>
                    </m:oMathPara>
                  </a14:m>
                  <a:endParaRPr lang="en-US" sz="2800" dirty="0"/>
                </a:p>
              </p:txBody>
            </p:sp>
          </mc:Choice>
          <mc:Fallback xmlns="">
            <p:sp>
              <p:nvSpPr>
                <p:cNvPr id="13" name="TextBox 12">
                  <a:extLst>
                    <a:ext uri="{FF2B5EF4-FFF2-40B4-BE49-F238E27FC236}">
                      <a16:creationId xmlns:a16="http://schemas.microsoft.com/office/drawing/2014/main" id="{6C223CD2-72B3-BF2A-2163-3755C5B621E1}"/>
                    </a:ext>
                  </a:extLst>
                </p:cNvPr>
                <p:cNvSpPr txBox="1">
                  <a:spLocks noRot="1" noChangeAspect="1" noMove="1" noResize="1" noEditPoints="1" noAdjustHandles="1" noChangeArrowheads="1" noChangeShapeType="1" noTextEdit="1"/>
                </p:cNvSpPr>
                <p:nvPr/>
              </p:nvSpPr>
              <p:spPr>
                <a:xfrm>
                  <a:off x="4307073" y="2514600"/>
                  <a:ext cx="568810" cy="523220"/>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39106D5B-DB53-452D-8922-461EB06A8F3F}"/>
                    </a:ext>
                  </a:extLst>
                </p:cNvPr>
                <p:cNvSpPr txBox="1"/>
                <p:nvPr/>
              </p:nvSpPr>
              <p:spPr>
                <a:xfrm>
                  <a:off x="5438215" y="2446020"/>
                  <a:ext cx="911853"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𝑖</m:t>
                            </m:r>
                            <m:r>
                              <a:rPr lang="en-US" sz="2800" b="0" i="1" smtClean="0">
                                <a:latin typeface="Cambria Math" panose="02040503050406030204" pitchFamily="18" charset="0"/>
                              </a:rPr>
                              <m:t>+1</m:t>
                            </m:r>
                          </m:sub>
                        </m:sSub>
                      </m:oMath>
                    </m:oMathPara>
                  </a14:m>
                  <a:endParaRPr lang="en-US" sz="2800" dirty="0"/>
                </a:p>
              </p:txBody>
            </p:sp>
          </mc:Choice>
          <mc:Fallback xmlns="">
            <p:sp>
              <p:nvSpPr>
                <p:cNvPr id="14" name="TextBox 13">
                  <a:extLst>
                    <a:ext uri="{FF2B5EF4-FFF2-40B4-BE49-F238E27FC236}">
                      <a16:creationId xmlns:a16="http://schemas.microsoft.com/office/drawing/2014/main" id="{630E21F6-E8B5-7918-0249-A2DC1B845746}"/>
                    </a:ext>
                  </a:extLst>
                </p:cNvPr>
                <p:cNvSpPr txBox="1">
                  <a:spLocks noRot="1" noChangeAspect="1" noMove="1" noResize="1" noEditPoints="1" noAdjustHandles="1" noChangeArrowheads="1" noChangeShapeType="1" noTextEdit="1"/>
                </p:cNvSpPr>
                <p:nvPr/>
              </p:nvSpPr>
              <p:spPr>
                <a:xfrm>
                  <a:off x="5438215" y="2446020"/>
                  <a:ext cx="911853" cy="523220"/>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00CF756E-ECC9-4092-AF22-343011C69CC3}"/>
                    </a:ext>
                  </a:extLst>
                </p:cNvPr>
                <p:cNvSpPr txBox="1"/>
                <p:nvPr/>
              </p:nvSpPr>
              <p:spPr>
                <a:xfrm>
                  <a:off x="6630673" y="2480311"/>
                  <a:ext cx="911853"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𝑖</m:t>
                            </m:r>
                            <m:r>
                              <a:rPr lang="en-US" sz="2800" b="0" i="1" smtClean="0">
                                <a:latin typeface="Cambria Math" panose="02040503050406030204" pitchFamily="18" charset="0"/>
                              </a:rPr>
                              <m:t>+2</m:t>
                            </m:r>
                          </m:sub>
                        </m:sSub>
                      </m:oMath>
                    </m:oMathPara>
                  </a14:m>
                  <a:endParaRPr lang="en-US" sz="2800" dirty="0"/>
                </a:p>
              </p:txBody>
            </p:sp>
          </mc:Choice>
          <mc:Fallback xmlns="">
            <p:sp>
              <p:nvSpPr>
                <p:cNvPr id="15" name="TextBox 14">
                  <a:extLst>
                    <a:ext uri="{FF2B5EF4-FFF2-40B4-BE49-F238E27FC236}">
                      <a16:creationId xmlns:a16="http://schemas.microsoft.com/office/drawing/2014/main" id="{27E9D513-DBA6-3DC1-DA4B-5A17C56391EC}"/>
                    </a:ext>
                  </a:extLst>
                </p:cNvPr>
                <p:cNvSpPr txBox="1">
                  <a:spLocks noRot="1" noChangeAspect="1" noMove="1" noResize="1" noEditPoints="1" noAdjustHandles="1" noChangeArrowheads="1" noChangeShapeType="1" noTextEdit="1"/>
                </p:cNvSpPr>
                <p:nvPr/>
              </p:nvSpPr>
              <p:spPr>
                <a:xfrm>
                  <a:off x="6630673" y="2480311"/>
                  <a:ext cx="911853" cy="523220"/>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AC3A2B59-CF86-4677-A0D1-DD514843AFE2}"/>
                    </a:ext>
                  </a:extLst>
                </p:cNvPr>
                <p:cNvSpPr txBox="1"/>
                <p:nvPr/>
              </p:nvSpPr>
              <p:spPr>
                <a:xfrm>
                  <a:off x="3021162" y="2514600"/>
                  <a:ext cx="911853"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𝑖</m:t>
                            </m:r>
                            <m:r>
                              <a:rPr lang="en-US" sz="2800" b="0" i="1" smtClean="0">
                                <a:latin typeface="Cambria Math" panose="02040503050406030204" pitchFamily="18" charset="0"/>
                              </a:rPr>
                              <m:t>−1</m:t>
                            </m:r>
                          </m:sub>
                        </m:sSub>
                      </m:oMath>
                    </m:oMathPara>
                  </a14:m>
                  <a:endParaRPr lang="en-US" sz="2800" dirty="0"/>
                </a:p>
              </p:txBody>
            </p:sp>
          </mc:Choice>
          <mc:Fallback xmlns="">
            <p:sp>
              <p:nvSpPr>
                <p:cNvPr id="16" name="TextBox 15">
                  <a:extLst>
                    <a:ext uri="{FF2B5EF4-FFF2-40B4-BE49-F238E27FC236}">
                      <a16:creationId xmlns:a16="http://schemas.microsoft.com/office/drawing/2014/main" id="{B8873E88-BBF7-BA7A-4E36-E1ABF1C41D1B}"/>
                    </a:ext>
                  </a:extLst>
                </p:cNvPr>
                <p:cNvSpPr txBox="1">
                  <a:spLocks noRot="1" noChangeAspect="1" noMove="1" noResize="1" noEditPoints="1" noAdjustHandles="1" noChangeArrowheads="1" noChangeShapeType="1" noTextEdit="1"/>
                </p:cNvSpPr>
                <p:nvPr/>
              </p:nvSpPr>
              <p:spPr>
                <a:xfrm>
                  <a:off x="3021162" y="2514600"/>
                  <a:ext cx="911853" cy="523220"/>
                </a:xfrm>
                <a:prstGeom prst="rect">
                  <a:avLst/>
                </a:prstGeom>
                <a:blipFill>
                  <a:blip r:embed="rId6"/>
                  <a:stretch>
                    <a:fillRect/>
                  </a:stretch>
                </a:blipFill>
              </p:spPr>
              <p:txBody>
                <a:bodyPr/>
                <a:lstStyle/>
                <a:p>
                  <a:r>
                    <a:rPr lang="en-US">
                      <a:noFill/>
                    </a:rPr>
                    <a:t> </a:t>
                  </a:r>
                </a:p>
              </p:txBody>
            </p:sp>
          </mc:Fallback>
        </mc:AlternateContent>
      </p:grpSp>
      <mc:AlternateContent xmlns:mc="http://schemas.openxmlformats.org/markup-compatibility/2006">
        <mc:Choice xmlns:a14="http://schemas.microsoft.com/office/drawing/2010/main" Requires="a14">
          <p:sp>
            <p:nvSpPr>
              <p:cNvPr id="26" name="TextBox 25">
                <a:extLst>
                  <a:ext uri="{FF2B5EF4-FFF2-40B4-BE49-F238E27FC236}">
                    <a16:creationId xmlns:a16="http://schemas.microsoft.com/office/drawing/2014/main" id="{AC6FCFAD-914A-4BA7-BFA6-493E8A78C99D}"/>
                  </a:ext>
                </a:extLst>
              </p:cNvPr>
              <p:cNvSpPr txBox="1"/>
              <p:nvPr/>
            </p:nvSpPr>
            <p:spPr>
              <a:xfrm>
                <a:off x="838200" y="3977680"/>
                <a:ext cx="6605590" cy="83176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ctrlPr>
                            <a:rPr lang="en-US" sz="2000" b="0" i="1" smtClean="0">
                              <a:latin typeface="Cambria Math" panose="02040503050406030204" pitchFamily="18" charset="0"/>
                            </a:rPr>
                          </m:ctrlPr>
                        </m:dPr>
                        <m:e>
                          <m:r>
                            <a:rPr lang="en-US" sz="2000" b="0" i="1" smtClean="0">
                              <a:latin typeface="Cambria Math" panose="02040503050406030204" pitchFamily="18" charset="0"/>
                            </a:rPr>
                            <m:t>1</m:t>
                          </m:r>
                        </m:e>
                      </m:d>
                      <m:r>
                        <a:rPr lang="en-US" sz="2000" b="0" i="1" smtClean="0">
                          <a:latin typeface="Cambria Math" panose="02040503050406030204" pitchFamily="18" charset="0"/>
                        </a:rPr>
                        <m:t>   </m:t>
                      </m:r>
                      <m:r>
                        <a:rPr lang="en-US" sz="2000" b="0" i="1" smtClean="0">
                          <a:latin typeface="Cambria Math" panose="02040503050406030204" pitchFamily="18" charset="0"/>
                        </a:rPr>
                        <m:t>𝜌</m:t>
                      </m:r>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𝑖</m:t>
                              </m:r>
                              <m:r>
                                <a:rPr lang="en-US" sz="2000" b="0" i="1" smtClean="0">
                                  <a:latin typeface="Cambria Math" panose="02040503050406030204" pitchFamily="18" charset="0"/>
                                </a:rPr>
                                <m:t>+1</m:t>
                              </m:r>
                            </m:sub>
                          </m:sSub>
                        </m:e>
                      </m:d>
                      <m:r>
                        <a:rPr lang="en-US" sz="2000" b="0" i="1" smtClean="0">
                          <a:latin typeface="Cambria Math" panose="02040503050406030204" pitchFamily="18" charset="0"/>
                        </a:rPr>
                        <m:t>=</m:t>
                      </m:r>
                      <m:r>
                        <a:rPr lang="en-US" sz="2000" b="0" i="1" smtClean="0">
                          <a:latin typeface="Cambria Math" panose="02040503050406030204" pitchFamily="18" charset="0"/>
                        </a:rPr>
                        <m:t>𝜌</m:t>
                      </m:r>
                      <m:d>
                        <m:dPr>
                          <m:ctrlPr>
                            <a:rPr lang="en-US" sz="2000" i="1">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𝑖</m:t>
                              </m:r>
                            </m:sub>
                          </m:sSub>
                        </m:e>
                      </m:d>
                      <m:r>
                        <a:rPr lang="en-US" sz="2000" b="0" i="1" smtClean="0">
                          <a:latin typeface="Cambria Math" panose="02040503050406030204" pitchFamily="18" charset="0"/>
                        </a:rPr>
                        <m:t>+</m:t>
                      </m:r>
                      <m:r>
                        <m:rPr>
                          <m:sty m:val="p"/>
                        </m:rPr>
                        <a:rPr lang="en-US" sz="2000">
                          <a:latin typeface="Cambria Math" panose="02040503050406030204" pitchFamily="18" charset="0"/>
                        </a:rPr>
                        <m:t>Δ</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𝑖</m:t>
                          </m:r>
                        </m:sub>
                      </m:sSub>
                      <m:sSub>
                        <m:sSubPr>
                          <m:ctrlPr>
                            <a:rPr lang="en-US" sz="2000" b="0" i="1" smtClean="0">
                              <a:latin typeface="Cambria Math" panose="02040503050406030204" pitchFamily="18" charset="0"/>
                            </a:rPr>
                          </m:ctrlPr>
                        </m:sSubPr>
                        <m:e>
                          <m:d>
                            <m:dPr>
                              <m:ctrlPr>
                                <a:rPr lang="en-US" sz="2000" b="0" i="1" smtClean="0">
                                  <a:latin typeface="Cambria Math" panose="02040503050406030204" pitchFamily="18" charset="0"/>
                                </a:rPr>
                              </m:ctrlPr>
                            </m:dPr>
                            <m:e>
                              <m:f>
                                <m:fPr>
                                  <m:ctrlPr>
                                    <a:rPr lang="en-US" sz="2000" i="1">
                                      <a:latin typeface="Cambria Math" panose="02040503050406030204" pitchFamily="18" charset="0"/>
                                    </a:rPr>
                                  </m:ctrlPr>
                                </m:fPr>
                                <m:num>
                                  <m:r>
                                    <a:rPr lang="en-US" sz="2000" b="0" i="1" smtClean="0">
                                      <a:latin typeface="Cambria Math" panose="02040503050406030204" pitchFamily="18" charset="0"/>
                                    </a:rPr>
                                    <m:t>𝑑</m:t>
                                  </m:r>
                                  <m:r>
                                    <a:rPr lang="en-US" sz="2000" i="1">
                                      <a:latin typeface="Cambria Math" panose="02040503050406030204" pitchFamily="18" charset="0"/>
                                    </a:rPr>
                                    <m:t>𝜌</m:t>
                                  </m:r>
                                </m:num>
                                <m:den>
                                  <m:r>
                                    <a:rPr lang="en-US" sz="2000" b="0" i="1" smtClean="0">
                                      <a:latin typeface="Cambria Math" panose="02040503050406030204" pitchFamily="18" charset="0"/>
                                    </a:rPr>
                                    <m:t>𝑑</m:t>
                                  </m:r>
                                  <m:r>
                                    <a:rPr lang="en-US" sz="2000" i="1">
                                      <a:latin typeface="Cambria Math" panose="02040503050406030204" pitchFamily="18" charset="0"/>
                                    </a:rPr>
                                    <m:t>𝑥</m:t>
                                  </m:r>
                                </m:den>
                              </m:f>
                            </m:e>
                          </m:d>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m:t>
                      </m:r>
                      <m:r>
                        <m:rPr>
                          <m:sty m:val="p"/>
                        </m:rPr>
                        <a:rPr lang="en-US" sz="2000">
                          <a:latin typeface="Cambria Math" panose="02040503050406030204" pitchFamily="18" charset="0"/>
                        </a:rPr>
                        <m:t>Δ</m:t>
                      </m:r>
                      <m:sSubSup>
                        <m:sSubSupPr>
                          <m:ctrlPr>
                            <a:rPr lang="en-US" sz="2000" i="1">
                              <a:latin typeface="Cambria Math" panose="02040503050406030204" pitchFamily="18" charset="0"/>
                            </a:rPr>
                          </m:ctrlPr>
                        </m:sSubSupPr>
                        <m:e>
                          <m:r>
                            <a:rPr lang="en-US" sz="2000" i="1">
                              <a:latin typeface="Cambria Math" panose="02040503050406030204" pitchFamily="18" charset="0"/>
                            </a:rPr>
                            <m:t>𝑥</m:t>
                          </m:r>
                        </m:e>
                        <m:sub>
                          <m:r>
                            <a:rPr lang="en-US" sz="2000" i="1">
                              <a:latin typeface="Cambria Math" panose="02040503050406030204" pitchFamily="18" charset="0"/>
                            </a:rPr>
                            <m:t>𝑖</m:t>
                          </m:r>
                        </m:sub>
                        <m:sup>
                          <m:r>
                            <a:rPr lang="en-US" sz="2000" i="1">
                              <a:latin typeface="Cambria Math" panose="02040503050406030204" pitchFamily="18" charset="0"/>
                            </a:rPr>
                            <m:t>2</m:t>
                          </m:r>
                        </m:sup>
                      </m:sSubSup>
                      <m:sSub>
                        <m:sSubPr>
                          <m:ctrlPr>
                            <a:rPr lang="en-US" sz="2000" i="1">
                              <a:latin typeface="Cambria Math" panose="02040503050406030204" pitchFamily="18" charset="0"/>
                            </a:rPr>
                          </m:ctrlPr>
                        </m:sSubPr>
                        <m:e>
                          <m:d>
                            <m:dPr>
                              <m:ctrlPr>
                                <a:rPr lang="en-US" sz="2000" i="1">
                                  <a:latin typeface="Cambria Math" panose="02040503050406030204" pitchFamily="18" charset="0"/>
                                </a:rPr>
                              </m:ctrlPr>
                            </m:dPr>
                            <m:e>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𝑑</m:t>
                                      </m:r>
                                    </m:e>
                                    <m:sup>
                                      <m:r>
                                        <a:rPr lang="en-US" sz="2000" i="1">
                                          <a:latin typeface="Cambria Math" panose="02040503050406030204" pitchFamily="18" charset="0"/>
                                        </a:rPr>
                                        <m:t>2</m:t>
                                      </m:r>
                                    </m:sup>
                                  </m:sSup>
                                  <m:r>
                                    <a:rPr lang="en-US" sz="2000" i="1">
                                      <a:latin typeface="Cambria Math" panose="02040503050406030204" pitchFamily="18" charset="0"/>
                                    </a:rPr>
                                    <m:t>𝜌</m:t>
                                  </m:r>
                                </m:num>
                                <m:den>
                                  <m:r>
                                    <a:rPr lang="en-US" sz="2000" i="1">
                                      <a:latin typeface="Cambria Math" panose="02040503050406030204" pitchFamily="18" charset="0"/>
                                    </a:rPr>
                                    <m:t>𝑑</m:t>
                                  </m:r>
                                  <m:sSup>
                                    <m:sSupPr>
                                      <m:ctrlPr>
                                        <a:rPr lang="en-US" sz="2000" i="1">
                                          <a:latin typeface="Cambria Math" panose="02040503050406030204" pitchFamily="18" charset="0"/>
                                        </a:rPr>
                                      </m:ctrlPr>
                                    </m:sSupPr>
                                    <m:e>
                                      <m:r>
                                        <a:rPr lang="en-US" sz="2000" i="1">
                                          <a:latin typeface="Cambria Math" panose="02040503050406030204" pitchFamily="18" charset="0"/>
                                        </a:rPr>
                                        <m:t>𝑥</m:t>
                                      </m:r>
                                    </m:e>
                                    <m:sup>
                                      <m:r>
                                        <a:rPr lang="en-US" sz="2000" i="1">
                                          <a:latin typeface="Cambria Math" panose="02040503050406030204" pitchFamily="18" charset="0"/>
                                        </a:rPr>
                                        <m:t>2</m:t>
                                      </m:r>
                                    </m:sup>
                                  </m:sSup>
                                </m:den>
                              </m:f>
                            </m:e>
                          </m:d>
                        </m:e>
                        <m:sub>
                          <m:r>
                            <a:rPr lang="en-US" sz="2000" i="1">
                              <a:latin typeface="Cambria Math" panose="02040503050406030204" pitchFamily="18" charset="0"/>
                            </a:rPr>
                            <m:t>𝑖</m:t>
                          </m:r>
                        </m:sub>
                      </m:sSub>
                      <m:r>
                        <a:rPr lang="en-US" sz="2000" i="1">
                          <a:latin typeface="Cambria Math" panose="02040503050406030204" pitchFamily="18" charset="0"/>
                        </a:rPr>
                        <m:t>+</m:t>
                      </m:r>
                      <m:r>
                        <a:rPr lang="en-US" sz="2000" i="1">
                          <a:latin typeface="Cambria Math" panose="02040503050406030204" pitchFamily="18" charset="0"/>
                        </a:rPr>
                        <m:t>𝑂</m:t>
                      </m:r>
                      <m:d>
                        <m:dPr>
                          <m:ctrlPr>
                            <a:rPr lang="en-US" sz="2000" i="1">
                              <a:latin typeface="Cambria Math" panose="02040503050406030204" pitchFamily="18" charset="0"/>
                            </a:rPr>
                          </m:ctrlPr>
                        </m:dPr>
                        <m:e>
                          <m:r>
                            <m:rPr>
                              <m:sty m:val="p"/>
                            </m:rPr>
                            <a:rPr lang="en-US" sz="2000">
                              <a:latin typeface="Cambria Math" panose="02040503050406030204" pitchFamily="18" charset="0"/>
                            </a:rPr>
                            <m:t>Δ</m:t>
                          </m:r>
                          <m:sSubSup>
                            <m:sSubSupPr>
                              <m:ctrlPr>
                                <a:rPr lang="en-US" sz="2000" i="1">
                                  <a:latin typeface="Cambria Math" panose="02040503050406030204" pitchFamily="18" charset="0"/>
                                </a:rPr>
                              </m:ctrlPr>
                            </m:sSubSupPr>
                            <m:e>
                              <m:r>
                                <a:rPr lang="en-US" sz="2000" i="1">
                                  <a:latin typeface="Cambria Math" panose="02040503050406030204" pitchFamily="18" charset="0"/>
                                </a:rPr>
                                <m:t>𝑥</m:t>
                              </m:r>
                            </m:e>
                            <m:sub>
                              <m:r>
                                <a:rPr lang="en-US" sz="2000" i="1">
                                  <a:latin typeface="Cambria Math" panose="02040503050406030204" pitchFamily="18" charset="0"/>
                                </a:rPr>
                                <m:t>𝑖</m:t>
                              </m:r>
                            </m:sub>
                            <m:sup>
                              <m:r>
                                <a:rPr lang="en-US" sz="2000" i="1">
                                  <a:latin typeface="Cambria Math" panose="02040503050406030204" pitchFamily="18" charset="0"/>
                                </a:rPr>
                                <m:t>3</m:t>
                              </m:r>
                            </m:sup>
                          </m:sSubSup>
                        </m:e>
                      </m:d>
                    </m:oMath>
                  </m:oMathPara>
                </a14:m>
                <a:endParaRPr lang="en-US" sz="2000" dirty="0"/>
              </a:p>
            </p:txBody>
          </p:sp>
        </mc:Choice>
        <mc:Fallback>
          <p:sp>
            <p:nvSpPr>
              <p:cNvPr id="26" name="TextBox 25">
                <a:extLst>
                  <a:ext uri="{FF2B5EF4-FFF2-40B4-BE49-F238E27FC236}">
                    <a16:creationId xmlns:a16="http://schemas.microsoft.com/office/drawing/2014/main" id="{AC6FCFAD-914A-4BA7-BFA6-493E8A78C99D}"/>
                  </a:ext>
                </a:extLst>
              </p:cNvPr>
              <p:cNvSpPr txBox="1">
                <a:spLocks noRot="1" noChangeAspect="1" noMove="1" noResize="1" noEditPoints="1" noAdjustHandles="1" noChangeArrowheads="1" noChangeShapeType="1" noTextEdit="1"/>
              </p:cNvSpPr>
              <p:nvPr/>
            </p:nvSpPr>
            <p:spPr>
              <a:xfrm>
                <a:off x="838200" y="3977680"/>
                <a:ext cx="6605590" cy="831766"/>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7" name="TextBox 26">
                <a:extLst>
                  <a:ext uri="{FF2B5EF4-FFF2-40B4-BE49-F238E27FC236}">
                    <a16:creationId xmlns:a16="http://schemas.microsoft.com/office/drawing/2014/main" id="{2CE2B810-CA52-428D-9A92-68AA0C69D01A}"/>
                  </a:ext>
                </a:extLst>
              </p:cNvPr>
              <p:cNvSpPr txBox="1"/>
              <p:nvPr/>
            </p:nvSpPr>
            <p:spPr>
              <a:xfrm>
                <a:off x="838200" y="2844497"/>
                <a:ext cx="9663606" cy="83176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𝜌</m:t>
                      </m:r>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𝑖</m:t>
                              </m:r>
                              <m:r>
                                <a:rPr lang="en-US" sz="2000" b="0" i="1" smtClean="0">
                                  <a:latin typeface="Cambria Math" panose="02040503050406030204" pitchFamily="18" charset="0"/>
                                </a:rPr>
                                <m:t>+1</m:t>
                              </m:r>
                            </m:sub>
                          </m:sSub>
                        </m:e>
                      </m:d>
                      <m:r>
                        <a:rPr lang="en-US" sz="2000" b="0" i="1" smtClean="0">
                          <a:latin typeface="Cambria Math" panose="02040503050406030204" pitchFamily="18" charset="0"/>
                        </a:rPr>
                        <m:t>=</m:t>
                      </m:r>
                      <m:r>
                        <a:rPr lang="en-US" sz="2000" b="0" i="1" smtClean="0">
                          <a:latin typeface="Cambria Math" panose="02040503050406030204" pitchFamily="18" charset="0"/>
                        </a:rPr>
                        <m:t>𝜌</m:t>
                      </m:r>
                      <m:d>
                        <m:dPr>
                          <m:ctrlPr>
                            <a:rPr lang="en-US" sz="2000" i="1">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𝑖</m:t>
                              </m:r>
                            </m:sub>
                          </m:sSub>
                        </m:e>
                      </m:d>
                      <m:r>
                        <a:rPr lang="en-US" sz="2000" b="0" i="1" smtClean="0">
                          <a:latin typeface="Cambria Math" panose="02040503050406030204" pitchFamily="18" charset="0"/>
                        </a:rPr>
                        <m:t>+</m:t>
                      </m:r>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𝑖</m:t>
                              </m:r>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𝑖</m:t>
                              </m:r>
                            </m:sub>
                          </m:sSub>
                        </m:e>
                      </m:d>
                      <m:sSub>
                        <m:sSubPr>
                          <m:ctrlPr>
                            <a:rPr lang="en-US" sz="2000" b="0" i="1" smtClean="0">
                              <a:latin typeface="Cambria Math" panose="02040503050406030204" pitchFamily="18" charset="0"/>
                            </a:rPr>
                          </m:ctrlPr>
                        </m:sSubPr>
                        <m:e>
                          <m:d>
                            <m:dPr>
                              <m:ctrlPr>
                                <a:rPr lang="en-US" sz="2000" b="0" i="1" smtClean="0">
                                  <a:latin typeface="Cambria Math" panose="02040503050406030204" pitchFamily="18" charset="0"/>
                                </a:rPr>
                              </m:ctrlPr>
                            </m:dPr>
                            <m:e>
                              <m:f>
                                <m:fPr>
                                  <m:ctrlPr>
                                    <a:rPr lang="en-US" sz="2000" i="1">
                                      <a:latin typeface="Cambria Math" panose="02040503050406030204" pitchFamily="18" charset="0"/>
                                    </a:rPr>
                                  </m:ctrlPr>
                                </m:fPr>
                                <m:num>
                                  <m:r>
                                    <a:rPr lang="en-US" sz="2000" b="0" i="1" smtClean="0">
                                      <a:latin typeface="Cambria Math" panose="02040503050406030204" pitchFamily="18" charset="0"/>
                                    </a:rPr>
                                    <m:t>𝑑</m:t>
                                  </m:r>
                                  <m:r>
                                    <a:rPr lang="en-US" sz="2000" i="1">
                                      <a:latin typeface="Cambria Math" panose="02040503050406030204" pitchFamily="18" charset="0"/>
                                    </a:rPr>
                                    <m:t>𝜌</m:t>
                                  </m:r>
                                </m:num>
                                <m:den>
                                  <m:r>
                                    <a:rPr lang="en-US" sz="2000" b="0" i="1" smtClean="0">
                                      <a:latin typeface="Cambria Math" panose="02040503050406030204" pitchFamily="18" charset="0"/>
                                    </a:rPr>
                                    <m:t>𝑑</m:t>
                                  </m:r>
                                  <m:r>
                                    <a:rPr lang="en-US" sz="2000" i="1">
                                      <a:latin typeface="Cambria Math" panose="02040503050406030204" pitchFamily="18" charset="0"/>
                                    </a:rPr>
                                    <m:t>𝑥</m:t>
                                  </m:r>
                                </m:den>
                              </m:f>
                            </m:e>
                          </m:d>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d>
                            <m:dPr>
                              <m:ctrlPr>
                                <a:rPr lang="en-US" sz="2000" i="1">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𝑖</m:t>
                                  </m:r>
                                  <m:r>
                                    <a:rPr lang="en-US" sz="2000" b="0" i="1" smtClean="0">
                                      <a:latin typeface="Cambria Math" panose="02040503050406030204" pitchFamily="18" charset="0"/>
                                    </a:rPr>
                                    <m:t>+1</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𝑖</m:t>
                                  </m:r>
                                </m:sub>
                              </m:sSub>
                            </m:e>
                          </m:d>
                        </m:e>
                        <m:sup>
                          <m:r>
                            <a:rPr lang="en-US" sz="2000" b="0" i="1" smtClean="0">
                              <a:latin typeface="Cambria Math" panose="02040503050406030204" pitchFamily="18" charset="0"/>
                            </a:rPr>
                            <m:t>2</m:t>
                          </m:r>
                        </m:sup>
                      </m:sSup>
                      <m:sSub>
                        <m:sSubPr>
                          <m:ctrlPr>
                            <a:rPr lang="en-US" sz="2000" b="0" i="1" smtClean="0">
                              <a:latin typeface="Cambria Math" panose="02040503050406030204" pitchFamily="18" charset="0"/>
                            </a:rPr>
                          </m:ctrlPr>
                        </m:sSubPr>
                        <m:e>
                          <m:d>
                            <m:dPr>
                              <m:ctrlPr>
                                <a:rPr lang="en-US" sz="2000" b="0" i="1" smtClean="0">
                                  <a:latin typeface="Cambria Math" panose="02040503050406030204" pitchFamily="18" charset="0"/>
                                </a:rPr>
                              </m:ctrlPr>
                            </m:dPr>
                            <m:e>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b="0" i="1" smtClean="0">
                                          <a:latin typeface="Cambria Math" panose="02040503050406030204" pitchFamily="18" charset="0"/>
                                        </a:rPr>
                                        <m:t>𝑑</m:t>
                                      </m:r>
                                    </m:e>
                                    <m:sup>
                                      <m:r>
                                        <a:rPr lang="en-US" sz="2000" i="1">
                                          <a:latin typeface="Cambria Math" panose="02040503050406030204" pitchFamily="18" charset="0"/>
                                        </a:rPr>
                                        <m:t>2</m:t>
                                      </m:r>
                                    </m:sup>
                                  </m:sSup>
                                  <m:r>
                                    <a:rPr lang="en-US" sz="2000" i="1">
                                      <a:latin typeface="Cambria Math" panose="02040503050406030204" pitchFamily="18" charset="0"/>
                                    </a:rPr>
                                    <m:t>𝜌</m:t>
                                  </m:r>
                                </m:num>
                                <m:den>
                                  <m:r>
                                    <a:rPr lang="en-US" sz="2000" b="0" i="1" smtClean="0">
                                      <a:latin typeface="Cambria Math" panose="02040503050406030204" pitchFamily="18" charset="0"/>
                                    </a:rPr>
                                    <m:t>𝑑</m:t>
                                  </m:r>
                                  <m:sSup>
                                    <m:sSupPr>
                                      <m:ctrlPr>
                                        <a:rPr lang="en-US" sz="2000" i="1">
                                          <a:latin typeface="Cambria Math" panose="02040503050406030204" pitchFamily="18" charset="0"/>
                                        </a:rPr>
                                      </m:ctrlPr>
                                    </m:sSupPr>
                                    <m:e>
                                      <m:r>
                                        <a:rPr lang="en-US" sz="2000" i="1">
                                          <a:latin typeface="Cambria Math" panose="02040503050406030204" pitchFamily="18" charset="0"/>
                                        </a:rPr>
                                        <m:t>𝑥</m:t>
                                      </m:r>
                                    </m:e>
                                    <m:sup>
                                      <m:r>
                                        <a:rPr lang="en-US" sz="2000" i="1">
                                          <a:latin typeface="Cambria Math" panose="02040503050406030204" pitchFamily="18" charset="0"/>
                                        </a:rPr>
                                        <m:t>2</m:t>
                                      </m:r>
                                    </m:sup>
                                  </m:sSup>
                                </m:den>
                              </m:f>
                            </m:e>
                          </m:d>
                        </m:e>
                        <m:sub>
                          <m:r>
                            <a:rPr lang="en-US" sz="2000" b="0" i="1" smtClean="0">
                              <a:latin typeface="Cambria Math" panose="02040503050406030204" pitchFamily="18" charset="0"/>
                            </a:rPr>
                            <m:t>𝑖</m:t>
                          </m:r>
                        </m:sub>
                      </m:sSub>
                      <m:r>
                        <a:rPr lang="en-US" sz="2000" i="1">
                          <a:latin typeface="Cambria Math" panose="02040503050406030204" pitchFamily="18" charset="0"/>
                        </a:rPr>
                        <m:t>+</m:t>
                      </m:r>
                      <m:sSup>
                        <m:sSupPr>
                          <m:ctrlPr>
                            <a:rPr lang="en-US" sz="2000" i="1">
                              <a:latin typeface="Cambria Math" panose="02040503050406030204" pitchFamily="18" charset="0"/>
                            </a:rPr>
                          </m:ctrlPr>
                        </m:sSupPr>
                        <m:e>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𝑖</m:t>
                                  </m:r>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𝑖</m:t>
                                  </m:r>
                                </m:sub>
                              </m:sSub>
                            </m:e>
                          </m:d>
                        </m:e>
                        <m:sup>
                          <m:r>
                            <a:rPr lang="en-US" sz="2000" b="0" i="1" smtClean="0">
                              <a:latin typeface="Cambria Math" panose="02040503050406030204" pitchFamily="18" charset="0"/>
                            </a:rPr>
                            <m:t>3</m:t>
                          </m:r>
                        </m:sup>
                      </m:sSup>
                      <m:sSub>
                        <m:sSubPr>
                          <m:ctrlPr>
                            <a:rPr lang="en-US" sz="2000" i="1">
                              <a:latin typeface="Cambria Math" panose="02040503050406030204" pitchFamily="18" charset="0"/>
                            </a:rPr>
                          </m:ctrlPr>
                        </m:sSubPr>
                        <m:e>
                          <m:d>
                            <m:dPr>
                              <m:ctrlPr>
                                <a:rPr lang="en-US" sz="2000" i="1">
                                  <a:latin typeface="Cambria Math" panose="02040503050406030204" pitchFamily="18" charset="0"/>
                                </a:rPr>
                              </m:ctrlPr>
                            </m:dPr>
                            <m:e>
                              <m:f>
                                <m:fPr>
                                  <m:ctrlPr>
                                    <a:rPr lang="en-US" sz="2000" i="1">
                                      <a:latin typeface="Cambria Math" panose="02040503050406030204" pitchFamily="18" charset="0"/>
                                    </a:rPr>
                                  </m:ctrlPr>
                                </m:fPr>
                                <m:num>
                                  <m:sSup>
                                    <m:sSupPr>
                                      <m:ctrlPr>
                                        <a:rPr lang="en-US" sz="2000" i="1" smtClean="0">
                                          <a:latin typeface="Cambria Math" panose="02040503050406030204" pitchFamily="18" charset="0"/>
                                        </a:rPr>
                                      </m:ctrlPr>
                                    </m:sSupPr>
                                    <m:e>
                                      <m:r>
                                        <a:rPr lang="en-US" sz="2000" b="0" i="1" smtClean="0">
                                          <a:latin typeface="Cambria Math" panose="02040503050406030204" pitchFamily="18" charset="0"/>
                                        </a:rPr>
                                        <m:t>𝑑</m:t>
                                      </m:r>
                                    </m:e>
                                    <m:sup>
                                      <m:r>
                                        <a:rPr lang="en-US" sz="2000" b="0" i="1" smtClean="0">
                                          <a:latin typeface="Cambria Math" panose="02040503050406030204" pitchFamily="18" charset="0"/>
                                        </a:rPr>
                                        <m:t>3</m:t>
                                      </m:r>
                                    </m:sup>
                                  </m:sSup>
                                  <m:r>
                                    <a:rPr lang="en-US" sz="2000" i="1">
                                      <a:latin typeface="Cambria Math" panose="02040503050406030204" pitchFamily="18" charset="0"/>
                                    </a:rPr>
                                    <m:t>𝜌</m:t>
                                  </m:r>
                                </m:num>
                                <m:den>
                                  <m:r>
                                    <a:rPr lang="en-US" sz="2000" b="0" i="1" smtClean="0">
                                      <a:latin typeface="Cambria Math" panose="02040503050406030204" pitchFamily="18" charset="0"/>
                                    </a:rPr>
                                    <m:t>𝑑</m:t>
                                  </m:r>
                                  <m:sSup>
                                    <m:sSupPr>
                                      <m:ctrlPr>
                                        <a:rPr lang="en-US" sz="2000" i="1">
                                          <a:latin typeface="Cambria Math" panose="02040503050406030204" pitchFamily="18" charset="0"/>
                                        </a:rPr>
                                      </m:ctrlPr>
                                    </m:sSupPr>
                                    <m:e>
                                      <m:r>
                                        <a:rPr lang="en-US" sz="2000" i="1">
                                          <a:latin typeface="Cambria Math" panose="02040503050406030204" pitchFamily="18" charset="0"/>
                                        </a:rPr>
                                        <m:t>𝑥</m:t>
                                      </m:r>
                                    </m:e>
                                    <m:sup>
                                      <m:r>
                                        <a:rPr lang="en-US" sz="2000" b="0" i="1" smtClean="0">
                                          <a:latin typeface="Cambria Math" panose="02040503050406030204" pitchFamily="18" charset="0"/>
                                        </a:rPr>
                                        <m:t>3</m:t>
                                      </m:r>
                                    </m:sup>
                                  </m:sSup>
                                </m:den>
                              </m:f>
                            </m:e>
                          </m:d>
                        </m:e>
                        <m:sub>
                          <m:r>
                            <a:rPr lang="en-US" sz="2000" i="1">
                              <a:latin typeface="Cambria Math" panose="02040503050406030204" pitchFamily="18" charset="0"/>
                            </a:rPr>
                            <m:t>𝑖</m:t>
                          </m:r>
                        </m:sub>
                      </m:sSub>
                      <m:r>
                        <a:rPr lang="en-US" sz="2000" b="0" i="1" smtClean="0">
                          <a:latin typeface="Cambria Math" panose="02040503050406030204" pitchFamily="18" charset="0"/>
                        </a:rPr>
                        <m:t>+…</m:t>
                      </m:r>
                    </m:oMath>
                  </m:oMathPara>
                </a14:m>
                <a:endParaRPr lang="en-US" sz="2000" dirty="0"/>
              </a:p>
            </p:txBody>
          </p:sp>
        </mc:Choice>
        <mc:Fallback>
          <p:sp>
            <p:nvSpPr>
              <p:cNvPr id="27" name="TextBox 26">
                <a:extLst>
                  <a:ext uri="{FF2B5EF4-FFF2-40B4-BE49-F238E27FC236}">
                    <a16:creationId xmlns:a16="http://schemas.microsoft.com/office/drawing/2014/main" id="{2CE2B810-CA52-428D-9A92-68AA0C69D01A}"/>
                  </a:ext>
                </a:extLst>
              </p:cNvPr>
              <p:cNvSpPr txBox="1">
                <a:spLocks noRot="1" noChangeAspect="1" noMove="1" noResize="1" noEditPoints="1" noAdjustHandles="1" noChangeArrowheads="1" noChangeShapeType="1" noTextEdit="1"/>
              </p:cNvSpPr>
              <p:nvPr/>
            </p:nvSpPr>
            <p:spPr>
              <a:xfrm>
                <a:off x="838200" y="2844497"/>
                <a:ext cx="9663606" cy="831766"/>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8" name="TextBox 27">
                <a:extLst>
                  <a:ext uri="{FF2B5EF4-FFF2-40B4-BE49-F238E27FC236}">
                    <a16:creationId xmlns:a16="http://schemas.microsoft.com/office/drawing/2014/main" id="{05AB98AF-4824-44F6-9585-3A32DFFBD607}"/>
                  </a:ext>
                </a:extLst>
              </p:cNvPr>
              <p:cNvSpPr txBox="1"/>
              <p:nvPr/>
            </p:nvSpPr>
            <p:spPr>
              <a:xfrm>
                <a:off x="838200" y="5103362"/>
                <a:ext cx="6605590" cy="83176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ctrlPr>
                            <a:rPr lang="en-US" sz="2000" b="0" i="1" smtClean="0">
                              <a:latin typeface="Cambria Math" panose="02040503050406030204" pitchFamily="18" charset="0"/>
                            </a:rPr>
                          </m:ctrlPr>
                        </m:dPr>
                        <m:e>
                          <m:r>
                            <a:rPr lang="en-US" sz="2000" b="0" i="1" smtClean="0">
                              <a:latin typeface="Cambria Math" panose="02040503050406030204" pitchFamily="18" charset="0"/>
                            </a:rPr>
                            <m:t>2</m:t>
                          </m:r>
                        </m:e>
                      </m:d>
                      <m:r>
                        <a:rPr lang="en-US" sz="2000" b="0" i="1" smtClean="0">
                          <a:latin typeface="Cambria Math" panose="02040503050406030204" pitchFamily="18" charset="0"/>
                        </a:rPr>
                        <m:t>   </m:t>
                      </m:r>
                      <m:r>
                        <a:rPr lang="en-US" sz="2000" b="0" i="1" smtClean="0">
                          <a:latin typeface="Cambria Math" panose="02040503050406030204" pitchFamily="18" charset="0"/>
                        </a:rPr>
                        <m:t>𝜌</m:t>
                      </m:r>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𝑖</m:t>
                              </m:r>
                              <m:r>
                                <a:rPr lang="en-US" sz="2000" b="0" i="1" smtClean="0">
                                  <a:latin typeface="Cambria Math" panose="02040503050406030204" pitchFamily="18" charset="0"/>
                                </a:rPr>
                                <m:t>−1</m:t>
                              </m:r>
                            </m:sub>
                          </m:sSub>
                        </m:e>
                      </m:d>
                      <m:r>
                        <a:rPr lang="en-US" sz="2000" b="0" i="1" smtClean="0">
                          <a:latin typeface="Cambria Math" panose="02040503050406030204" pitchFamily="18" charset="0"/>
                        </a:rPr>
                        <m:t>=</m:t>
                      </m:r>
                      <m:r>
                        <a:rPr lang="en-US" sz="2000" b="0" i="1" smtClean="0">
                          <a:latin typeface="Cambria Math" panose="02040503050406030204" pitchFamily="18" charset="0"/>
                        </a:rPr>
                        <m:t>𝜌</m:t>
                      </m:r>
                      <m:d>
                        <m:dPr>
                          <m:ctrlPr>
                            <a:rPr lang="en-US" sz="2000" i="1">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𝑖</m:t>
                              </m:r>
                            </m:sub>
                          </m:sSub>
                        </m:e>
                      </m:d>
                      <m:r>
                        <a:rPr lang="en-US" sz="2000" b="0" i="1" smtClean="0">
                          <a:latin typeface="Cambria Math" panose="02040503050406030204" pitchFamily="18" charset="0"/>
                        </a:rPr>
                        <m:t>−</m:t>
                      </m:r>
                      <m:r>
                        <m:rPr>
                          <m:sty m:val="p"/>
                        </m:rPr>
                        <a:rPr lang="en-US" sz="2000">
                          <a:latin typeface="Cambria Math" panose="02040503050406030204" pitchFamily="18" charset="0"/>
                        </a:rPr>
                        <m:t>Δ</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𝑖</m:t>
                          </m:r>
                        </m:sub>
                      </m:sSub>
                      <m:sSub>
                        <m:sSubPr>
                          <m:ctrlPr>
                            <a:rPr lang="en-US" sz="2000" b="0" i="1" smtClean="0">
                              <a:latin typeface="Cambria Math" panose="02040503050406030204" pitchFamily="18" charset="0"/>
                            </a:rPr>
                          </m:ctrlPr>
                        </m:sSubPr>
                        <m:e>
                          <m:d>
                            <m:dPr>
                              <m:ctrlPr>
                                <a:rPr lang="en-US" sz="2000" b="0" i="1" smtClean="0">
                                  <a:latin typeface="Cambria Math" panose="02040503050406030204" pitchFamily="18" charset="0"/>
                                </a:rPr>
                              </m:ctrlPr>
                            </m:dPr>
                            <m:e>
                              <m:f>
                                <m:fPr>
                                  <m:ctrlPr>
                                    <a:rPr lang="en-US" sz="2000" i="1">
                                      <a:latin typeface="Cambria Math" panose="02040503050406030204" pitchFamily="18" charset="0"/>
                                    </a:rPr>
                                  </m:ctrlPr>
                                </m:fPr>
                                <m:num>
                                  <m:r>
                                    <a:rPr lang="en-US" sz="2000" b="0" i="1" smtClean="0">
                                      <a:latin typeface="Cambria Math" panose="02040503050406030204" pitchFamily="18" charset="0"/>
                                    </a:rPr>
                                    <m:t>𝑑</m:t>
                                  </m:r>
                                  <m:r>
                                    <a:rPr lang="en-US" sz="2000" i="1">
                                      <a:latin typeface="Cambria Math" panose="02040503050406030204" pitchFamily="18" charset="0"/>
                                    </a:rPr>
                                    <m:t>𝜌</m:t>
                                  </m:r>
                                </m:num>
                                <m:den>
                                  <m:r>
                                    <a:rPr lang="en-US" sz="2000" b="0" i="1" smtClean="0">
                                      <a:latin typeface="Cambria Math" panose="02040503050406030204" pitchFamily="18" charset="0"/>
                                    </a:rPr>
                                    <m:t>𝑑</m:t>
                                  </m:r>
                                  <m:r>
                                    <a:rPr lang="en-US" sz="2000" i="1">
                                      <a:latin typeface="Cambria Math" panose="02040503050406030204" pitchFamily="18" charset="0"/>
                                    </a:rPr>
                                    <m:t>𝑥</m:t>
                                  </m:r>
                                </m:den>
                              </m:f>
                            </m:e>
                          </m:d>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m:t>
                      </m:r>
                      <m:r>
                        <m:rPr>
                          <m:sty m:val="p"/>
                        </m:rPr>
                        <a:rPr lang="en-US" sz="2000">
                          <a:latin typeface="Cambria Math" panose="02040503050406030204" pitchFamily="18" charset="0"/>
                        </a:rPr>
                        <m:t>Δ</m:t>
                      </m:r>
                      <m:sSubSup>
                        <m:sSubSupPr>
                          <m:ctrlPr>
                            <a:rPr lang="en-US" sz="2000" i="1">
                              <a:latin typeface="Cambria Math" panose="02040503050406030204" pitchFamily="18" charset="0"/>
                            </a:rPr>
                          </m:ctrlPr>
                        </m:sSubSupPr>
                        <m:e>
                          <m:r>
                            <a:rPr lang="en-US" sz="2000" i="1">
                              <a:latin typeface="Cambria Math" panose="02040503050406030204" pitchFamily="18" charset="0"/>
                            </a:rPr>
                            <m:t>𝑥</m:t>
                          </m:r>
                        </m:e>
                        <m:sub>
                          <m:r>
                            <a:rPr lang="en-US" sz="2000" i="1">
                              <a:latin typeface="Cambria Math" panose="02040503050406030204" pitchFamily="18" charset="0"/>
                            </a:rPr>
                            <m:t>𝑖</m:t>
                          </m:r>
                        </m:sub>
                        <m:sup>
                          <m:r>
                            <a:rPr lang="en-US" sz="2000" i="1">
                              <a:latin typeface="Cambria Math" panose="02040503050406030204" pitchFamily="18" charset="0"/>
                            </a:rPr>
                            <m:t>2</m:t>
                          </m:r>
                        </m:sup>
                      </m:sSubSup>
                      <m:sSub>
                        <m:sSubPr>
                          <m:ctrlPr>
                            <a:rPr lang="en-US" sz="2000" i="1">
                              <a:latin typeface="Cambria Math" panose="02040503050406030204" pitchFamily="18" charset="0"/>
                            </a:rPr>
                          </m:ctrlPr>
                        </m:sSubPr>
                        <m:e>
                          <m:d>
                            <m:dPr>
                              <m:ctrlPr>
                                <a:rPr lang="en-US" sz="2000" i="1">
                                  <a:latin typeface="Cambria Math" panose="02040503050406030204" pitchFamily="18" charset="0"/>
                                </a:rPr>
                              </m:ctrlPr>
                            </m:dPr>
                            <m:e>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𝑑</m:t>
                                      </m:r>
                                    </m:e>
                                    <m:sup>
                                      <m:r>
                                        <a:rPr lang="en-US" sz="2000" i="1">
                                          <a:latin typeface="Cambria Math" panose="02040503050406030204" pitchFamily="18" charset="0"/>
                                        </a:rPr>
                                        <m:t>2</m:t>
                                      </m:r>
                                    </m:sup>
                                  </m:sSup>
                                  <m:r>
                                    <a:rPr lang="en-US" sz="2000" i="1">
                                      <a:latin typeface="Cambria Math" panose="02040503050406030204" pitchFamily="18" charset="0"/>
                                    </a:rPr>
                                    <m:t>𝜌</m:t>
                                  </m:r>
                                </m:num>
                                <m:den>
                                  <m:r>
                                    <a:rPr lang="en-US" sz="2000" i="1">
                                      <a:latin typeface="Cambria Math" panose="02040503050406030204" pitchFamily="18" charset="0"/>
                                    </a:rPr>
                                    <m:t>𝑑</m:t>
                                  </m:r>
                                  <m:sSup>
                                    <m:sSupPr>
                                      <m:ctrlPr>
                                        <a:rPr lang="en-US" sz="2000" i="1">
                                          <a:latin typeface="Cambria Math" panose="02040503050406030204" pitchFamily="18" charset="0"/>
                                        </a:rPr>
                                      </m:ctrlPr>
                                    </m:sSupPr>
                                    <m:e>
                                      <m:r>
                                        <a:rPr lang="en-US" sz="2000" i="1">
                                          <a:latin typeface="Cambria Math" panose="02040503050406030204" pitchFamily="18" charset="0"/>
                                        </a:rPr>
                                        <m:t>𝑥</m:t>
                                      </m:r>
                                    </m:e>
                                    <m:sup>
                                      <m:r>
                                        <a:rPr lang="en-US" sz="2000" i="1">
                                          <a:latin typeface="Cambria Math" panose="02040503050406030204" pitchFamily="18" charset="0"/>
                                        </a:rPr>
                                        <m:t>2</m:t>
                                      </m:r>
                                    </m:sup>
                                  </m:sSup>
                                </m:den>
                              </m:f>
                            </m:e>
                          </m:d>
                        </m:e>
                        <m:sub>
                          <m:r>
                            <a:rPr lang="en-US" sz="2000" i="1">
                              <a:latin typeface="Cambria Math" panose="02040503050406030204" pitchFamily="18" charset="0"/>
                            </a:rPr>
                            <m:t>𝑖</m:t>
                          </m:r>
                        </m:sub>
                      </m:sSub>
                      <m:r>
                        <a:rPr lang="en-US" sz="2000" b="0" i="1" smtClean="0">
                          <a:latin typeface="Cambria Math" panose="02040503050406030204" pitchFamily="18" charset="0"/>
                        </a:rPr>
                        <m:t>+</m:t>
                      </m:r>
                      <m:r>
                        <a:rPr lang="en-US" sz="2000" i="1">
                          <a:latin typeface="Cambria Math" panose="02040503050406030204" pitchFamily="18" charset="0"/>
                        </a:rPr>
                        <m:t>𝑂</m:t>
                      </m:r>
                      <m:d>
                        <m:dPr>
                          <m:ctrlPr>
                            <a:rPr lang="en-US" sz="2000" i="1">
                              <a:latin typeface="Cambria Math" panose="02040503050406030204" pitchFamily="18" charset="0"/>
                            </a:rPr>
                          </m:ctrlPr>
                        </m:dPr>
                        <m:e>
                          <m:r>
                            <m:rPr>
                              <m:sty m:val="p"/>
                            </m:rPr>
                            <a:rPr lang="en-US" sz="2000">
                              <a:latin typeface="Cambria Math" panose="02040503050406030204" pitchFamily="18" charset="0"/>
                            </a:rPr>
                            <m:t>Δ</m:t>
                          </m:r>
                          <m:sSubSup>
                            <m:sSubSupPr>
                              <m:ctrlPr>
                                <a:rPr lang="en-US" sz="2000" i="1">
                                  <a:latin typeface="Cambria Math" panose="02040503050406030204" pitchFamily="18" charset="0"/>
                                </a:rPr>
                              </m:ctrlPr>
                            </m:sSubSupPr>
                            <m:e>
                              <m:r>
                                <a:rPr lang="en-US" sz="2000" i="1">
                                  <a:latin typeface="Cambria Math" panose="02040503050406030204" pitchFamily="18" charset="0"/>
                                </a:rPr>
                                <m:t>𝑥</m:t>
                              </m:r>
                            </m:e>
                            <m:sub>
                              <m:r>
                                <a:rPr lang="en-US" sz="2000" i="1">
                                  <a:latin typeface="Cambria Math" panose="02040503050406030204" pitchFamily="18" charset="0"/>
                                </a:rPr>
                                <m:t>𝑖</m:t>
                              </m:r>
                            </m:sub>
                            <m:sup>
                              <m:r>
                                <a:rPr lang="en-US" sz="2000" b="0" i="1" smtClean="0">
                                  <a:latin typeface="Cambria Math" panose="02040503050406030204" pitchFamily="18" charset="0"/>
                                </a:rPr>
                                <m:t>3</m:t>
                              </m:r>
                            </m:sup>
                          </m:sSubSup>
                        </m:e>
                      </m:d>
                    </m:oMath>
                  </m:oMathPara>
                </a14:m>
                <a:endParaRPr lang="en-US" sz="2000" dirty="0"/>
              </a:p>
            </p:txBody>
          </p:sp>
        </mc:Choice>
        <mc:Fallback>
          <p:sp>
            <p:nvSpPr>
              <p:cNvPr id="28" name="TextBox 27">
                <a:extLst>
                  <a:ext uri="{FF2B5EF4-FFF2-40B4-BE49-F238E27FC236}">
                    <a16:creationId xmlns:a16="http://schemas.microsoft.com/office/drawing/2014/main" id="{05AB98AF-4824-44F6-9585-3A32DFFBD607}"/>
                  </a:ext>
                </a:extLst>
              </p:cNvPr>
              <p:cNvSpPr txBox="1">
                <a:spLocks noRot="1" noChangeAspect="1" noMove="1" noResize="1" noEditPoints="1" noAdjustHandles="1" noChangeArrowheads="1" noChangeShapeType="1" noTextEdit="1"/>
              </p:cNvSpPr>
              <p:nvPr/>
            </p:nvSpPr>
            <p:spPr>
              <a:xfrm>
                <a:off x="838200" y="5103362"/>
                <a:ext cx="6605590" cy="831766"/>
              </a:xfrm>
              <a:prstGeom prst="rect">
                <a:avLst/>
              </a:prstGeom>
              <a:blipFill>
                <a:blip r:embed="rId9"/>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121832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제목 1">
            <a:extLst>
              <a:ext uri="{FF2B5EF4-FFF2-40B4-BE49-F238E27FC236}">
                <a16:creationId xmlns:a16="http://schemas.microsoft.com/office/drawing/2014/main" id="{9E5408B9-4A4D-48B1-94CB-038A9619E85E}"/>
              </a:ext>
            </a:extLst>
          </p:cNvPr>
          <p:cNvSpPr txBox="1">
            <a:spLocks noChangeArrowheads="1"/>
          </p:cNvSpPr>
          <p:nvPr/>
        </p:nvSpPr>
        <p:spPr>
          <a:xfrm>
            <a:off x="838200" y="365125"/>
            <a:ext cx="10515600" cy="755650"/>
          </a:xfrm>
          <a:prstGeom prst="rect">
            <a:avLst/>
          </a:prstGeom>
        </p:spPr>
        <p:txBody>
          <a:bodyPr anchor="b">
            <a:normAutofit/>
          </a:bodyPr>
          <a:lstStyle>
            <a:lvl1pPr marL="0" algn="l" rtl="0" fontAlgn="base" latinLnBrk="1">
              <a:lnSpc>
                <a:spcPct val="85000"/>
              </a:lnSpc>
              <a:spcBef>
                <a:spcPct val="0"/>
              </a:spcBef>
              <a:spcAft>
                <a:spcPct val="0"/>
              </a:spcAft>
              <a:defRPr sz="4800" kern="1200" spc="-50">
                <a:solidFill>
                  <a:srgbClr val="404040"/>
                </a:solidFill>
                <a:latin typeface="+mj-lt"/>
                <a:ea typeface="+mj-ea"/>
                <a:cs typeface="+mj-cs"/>
              </a:defRPr>
            </a:lvl1pPr>
            <a:lvl2pPr algn="l" rtl="0" fontAlgn="base" latinLnBrk="1">
              <a:lnSpc>
                <a:spcPct val="85000"/>
              </a:lnSpc>
              <a:spcBef>
                <a:spcPct val="0"/>
              </a:spcBef>
              <a:spcAft>
                <a:spcPct val="0"/>
              </a:spcAft>
              <a:defRPr sz="4800">
                <a:solidFill>
                  <a:srgbClr val="404040"/>
                </a:solidFill>
                <a:latin typeface="Calibri Light" panose="020F0302020204030204" pitchFamily="34" charset="0"/>
              </a:defRPr>
            </a:lvl2pPr>
            <a:lvl3pPr algn="l" rtl="0" fontAlgn="base" latinLnBrk="1">
              <a:lnSpc>
                <a:spcPct val="85000"/>
              </a:lnSpc>
              <a:spcBef>
                <a:spcPct val="0"/>
              </a:spcBef>
              <a:spcAft>
                <a:spcPct val="0"/>
              </a:spcAft>
              <a:defRPr sz="4800">
                <a:solidFill>
                  <a:srgbClr val="404040"/>
                </a:solidFill>
                <a:latin typeface="Calibri Light" panose="020F0302020204030204" pitchFamily="34" charset="0"/>
              </a:defRPr>
            </a:lvl3pPr>
            <a:lvl4pPr algn="l" rtl="0" fontAlgn="base" latinLnBrk="1">
              <a:lnSpc>
                <a:spcPct val="85000"/>
              </a:lnSpc>
              <a:spcBef>
                <a:spcPct val="0"/>
              </a:spcBef>
              <a:spcAft>
                <a:spcPct val="0"/>
              </a:spcAft>
              <a:defRPr sz="4800">
                <a:solidFill>
                  <a:srgbClr val="404040"/>
                </a:solidFill>
                <a:latin typeface="Calibri Light" panose="020F0302020204030204" pitchFamily="34" charset="0"/>
              </a:defRPr>
            </a:lvl4pPr>
            <a:lvl5pPr algn="l" rtl="0" fontAlgn="base" latinLnBrk="1">
              <a:lnSpc>
                <a:spcPct val="85000"/>
              </a:lnSpc>
              <a:spcBef>
                <a:spcPct val="0"/>
              </a:spcBef>
              <a:spcAft>
                <a:spcPct val="0"/>
              </a:spcAft>
              <a:defRPr sz="4800">
                <a:solidFill>
                  <a:srgbClr val="404040"/>
                </a:solidFill>
                <a:latin typeface="Calibri Light" panose="020F0302020204030204" pitchFamily="34" charset="0"/>
              </a:defRPr>
            </a:lvl5pPr>
            <a:lvl6pPr marL="457200" algn="l" rtl="0" fontAlgn="base" latinLnBrk="1">
              <a:lnSpc>
                <a:spcPct val="85000"/>
              </a:lnSpc>
              <a:spcBef>
                <a:spcPct val="0"/>
              </a:spcBef>
              <a:spcAft>
                <a:spcPct val="0"/>
              </a:spcAft>
              <a:defRPr sz="4800">
                <a:solidFill>
                  <a:srgbClr val="404040"/>
                </a:solidFill>
                <a:latin typeface="Calibri Light" panose="020F0302020204030204" pitchFamily="34" charset="0"/>
              </a:defRPr>
            </a:lvl6pPr>
            <a:lvl7pPr marL="914400" algn="l" rtl="0" fontAlgn="base" latinLnBrk="1">
              <a:lnSpc>
                <a:spcPct val="85000"/>
              </a:lnSpc>
              <a:spcBef>
                <a:spcPct val="0"/>
              </a:spcBef>
              <a:spcAft>
                <a:spcPct val="0"/>
              </a:spcAft>
              <a:defRPr sz="4800">
                <a:solidFill>
                  <a:srgbClr val="404040"/>
                </a:solidFill>
                <a:latin typeface="Calibri Light" panose="020F0302020204030204" pitchFamily="34" charset="0"/>
              </a:defRPr>
            </a:lvl7pPr>
            <a:lvl8pPr marL="1371600" algn="l" rtl="0" fontAlgn="base" latinLnBrk="1">
              <a:lnSpc>
                <a:spcPct val="85000"/>
              </a:lnSpc>
              <a:spcBef>
                <a:spcPct val="0"/>
              </a:spcBef>
              <a:spcAft>
                <a:spcPct val="0"/>
              </a:spcAft>
              <a:defRPr sz="4800">
                <a:solidFill>
                  <a:srgbClr val="404040"/>
                </a:solidFill>
                <a:latin typeface="Calibri Light" panose="020F0302020204030204" pitchFamily="34" charset="0"/>
              </a:defRPr>
            </a:lvl8pPr>
            <a:lvl9pPr marL="1828800" algn="l" rtl="0" fontAlgn="base" latinLnBrk="1">
              <a:lnSpc>
                <a:spcPct val="85000"/>
              </a:lnSpc>
              <a:spcBef>
                <a:spcPct val="0"/>
              </a:spcBef>
              <a:spcAft>
                <a:spcPct val="0"/>
              </a:spcAft>
              <a:defRPr sz="4800">
                <a:solidFill>
                  <a:srgbClr val="404040"/>
                </a:solidFill>
                <a:latin typeface="Calibri Light" panose="020F0302020204030204" pitchFamily="34" charset="0"/>
              </a:defRPr>
            </a:lvl9pPr>
          </a:lstStyle>
          <a:p>
            <a:pPr>
              <a:defRPr/>
            </a:pPr>
            <a:r>
              <a:rPr lang="en-US" altLang="ko-KR" sz="3200" dirty="0">
                <a:latin typeface="Times New Roman" panose="02020603050405020304" pitchFamily="18" charset="0"/>
                <a:cs typeface="Times New Roman" panose="02020603050405020304" pitchFamily="18" charset="0"/>
              </a:rPr>
              <a:t>Taylor series (2</a:t>
            </a:r>
            <a:r>
              <a:rPr lang="en-US" altLang="ko-KR" sz="3200" baseline="30000" dirty="0">
                <a:latin typeface="Times New Roman" panose="02020603050405020304" pitchFamily="18" charset="0"/>
                <a:cs typeface="Times New Roman" panose="02020603050405020304" pitchFamily="18" charset="0"/>
              </a:rPr>
              <a:t>nd</a:t>
            </a:r>
            <a:r>
              <a:rPr lang="en-US" altLang="ko-KR" sz="3200" dirty="0">
                <a:latin typeface="Times New Roman" panose="02020603050405020304" pitchFamily="18" charset="0"/>
                <a:cs typeface="Times New Roman" panose="02020603050405020304" pitchFamily="18" charset="0"/>
              </a:rPr>
              <a:t> order) – First Order Derivative</a:t>
            </a:r>
          </a:p>
        </p:txBody>
      </p:sp>
      <p:grpSp>
        <p:nvGrpSpPr>
          <p:cNvPr id="20" name="Group 2">
            <a:extLst>
              <a:ext uri="{FF2B5EF4-FFF2-40B4-BE49-F238E27FC236}">
                <a16:creationId xmlns:a16="http://schemas.microsoft.com/office/drawing/2014/main" id="{D2375BD1-51F7-406E-A1F7-6C17F9A10EE0}"/>
              </a:ext>
            </a:extLst>
          </p:cNvPr>
          <p:cNvGrpSpPr/>
          <p:nvPr/>
        </p:nvGrpSpPr>
        <p:grpSpPr>
          <a:xfrm>
            <a:off x="7227402" y="1690688"/>
            <a:ext cx="4521364" cy="591800"/>
            <a:chOff x="3021162" y="2446020"/>
            <a:chExt cx="4521364" cy="591800"/>
          </a:xfrm>
        </p:grpSpPr>
        <p:cxnSp>
          <p:nvCxnSpPr>
            <p:cNvPr id="22" name="Straight Connector 3">
              <a:extLst>
                <a:ext uri="{FF2B5EF4-FFF2-40B4-BE49-F238E27FC236}">
                  <a16:creationId xmlns:a16="http://schemas.microsoft.com/office/drawing/2014/main" id="{9D242E7A-2808-4824-A6F2-CB6DF41B5D6C}"/>
                </a:ext>
              </a:extLst>
            </p:cNvPr>
            <p:cNvCxnSpPr/>
            <p:nvPr/>
          </p:nvCxnSpPr>
          <p:spPr>
            <a:xfrm>
              <a:off x="3392424" y="2514600"/>
              <a:ext cx="3657600" cy="0"/>
            </a:xfrm>
            <a:prstGeom prst="line">
              <a:avLst/>
            </a:prstGeom>
            <a:ln w="28575">
              <a:solidFill>
                <a:srgbClr val="0D19FF"/>
              </a:solidFill>
            </a:ln>
          </p:spPr>
          <p:style>
            <a:lnRef idx="1">
              <a:schemeClr val="accent1"/>
            </a:lnRef>
            <a:fillRef idx="0">
              <a:schemeClr val="accent1"/>
            </a:fillRef>
            <a:effectRef idx="0">
              <a:schemeClr val="accent1"/>
            </a:effectRef>
            <a:fontRef idx="minor">
              <a:schemeClr val="tx1"/>
            </a:fontRef>
          </p:style>
        </p:cxnSp>
        <p:sp>
          <p:nvSpPr>
            <p:cNvPr id="23" name="Oval 4">
              <a:extLst>
                <a:ext uri="{FF2B5EF4-FFF2-40B4-BE49-F238E27FC236}">
                  <a16:creationId xmlns:a16="http://schemas.microsoft.com/office/drawing/2014/main" id="{5FF14C9C-CCA5-4EAB-9209-D4F52586EEBB}"/>
                </a:ext>
              </a:extLst>
            </p:cNvPr>
            <p:cNvSpPr/>
            <p:nvPr/>
          </p:nvSpPr>
          <p:spPr>
            <a:xfrm>
              <a:off x="3355848" y="2450592"/>
              <a:ext cx="137160" cy="137160"/>
            </a:xfrm>
            <a:prstGeom prst="ellipse">
              <a:avLst/>
            </a:prstGeom>
            <a:solidFill>
              <a:srgbClr val="0D19FF"/>
            </a:solidFill>
            <a:ln>
              <a:solidFill>
                <a:srgbClr val="0D19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Oval 6">
              <a:extLst>
                <a:ext uri="{FF2B5EF4-FFF2-40B4-BE49-F238E27FC236}">
                  <a16:creationId xmlns:a16="http://schemas.microsoft.com/office/drawing/2014/main" id="{EE65429F-E355-47AF-B614-0CDC07EE9AFA}"/>
                </a:ext>
              </a:extLst>
            </p:cNvPr>
            <p:cNvSpPr/>
            <p:nvPr/>
          </p:nvSpPr>
          <p:spPr>
            <a:xfrm>
              <a:off x="4541520" y="2446020"/>
              <a:ext cx="137160" cy="137160"/>
            </a:xfrm>
            <a:prstGeom prst="ellipse">
              <a:avLst/>
            </a:prstGeom>
            <a:solidFill>
              <a:srgbClr val="0D19FF"/>
            </a:solidFill>
            <a:ln>
              <a:solidFill>
                <a:srgbClr val="0D19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Oval 7">
              <a:extLst>
                <a:ext uri="{FF2B5EF4-FFF2-40B4-BE49-F238E27FC236}">
                  <a16:creationId xmlns:a16="http://schemas.microsoft.com/office/drawing/2014/main" id="{04809FEE-F4C5-4738-8790-5688ADB5A0D9}"/>
                </a:ext>
              </a:extLst>
            </p:cNvPr>
            <p:cNvSpPr/>
            <p:nvPr/>
          </p:nvSpPr>
          <p:spPr>
            <a:xfrm>
              <a:off x="5731764" y="2446020"/>
              <a:ext cx="137160" cy="137160"/>
            </a:xfrm>
            <a:prstGeom prst="ellipse">
              <a:avLst/>
            </a:prstGeom>
            <a:solidFill>
              <a:srgbClr val="0D19FF"/>
            </a:solidFill>
            <a:ln>
              <a:solidFill>
                <a:srgbClr val="0D19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Oval 8">
              <a:extLst>
                <a:ext uri="{FF2B5EF4-FFF2-40B4-BE49-F238E27FC236}">
                  <a16:creationId xmlns:a16="http://schemas.microsoft.com/office/drawing/2014/main" id="{72B59EF2-C60C-463E-B877-7D7C72ABE478}"/>
                </a:ext>
              </a:extLst>
            </p:cNvPr>
            <p:cNvSpPr/>
            <p:nvPr/>
          </p:nvSpPr>
          <p:spPr>
            <a:xfrm>
              <a:off x="6912864" y="2446020"/>
              <a:ext cx="137160" cy="137160"/>
            </a:xfrm>
            <a:prstGeom prst="ellipse">
              <a:avLst/>
            </a:prstGeom>
            <a:solidFill>
              <a:srgbClr val="0D19FF"/>
            </a:solidFill>
            <a:ln>
              <a:solidFill>
                <a:srgbClr val="0D19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DB11FAEF-B140-4E76-A5B5-EAE88DB0F6C7}"/>
                    </a:ext>
                  </a:extLst>
                </p:cNvPr>
                <p:cNvSpPr txBox="1"/>
                <p:nvPr/>
              </p:nvSpPr>
              <p:spPr>
                <a:xfrm>
                  <a:off x="4307073" y="2514600"/>
                  <a:ext cx="568810"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𝑖</m:t>
                            </m:r>
                          </m:sub>
                        </m:sSub>
                      </m:oMath>
                    </m:oMathPara>
                  </a14:m>
                  <a:endParaRPr lang="en-US" sz="2800" dirty="0"/>
                </a:p>
              </p:txBody>
            </p:sp>
          </mc:Choice>
          <mc:Fallback xmlns="">
            <p:sp>
              <p:nvSpPr>
                <p:cNvPr id="13" name="TextBox 12">
                  <a:extLst>
                    <a:ext uri="{FF2B5EF4-FFF2-40B4-BE49-F238E27FC236}">
                      <a16:creationId xmlns:a16="http://schemas.microsoft.com/office/drawing/2014/main" id="{6C223CD2-72B3-BF2A-2163-3755C5B621E1}"/>
                    </a:ext>
                  </a:extLst>
                </p:cNvPr>
                <p:cNvSpPr txBox="1">
                  <a:spLocks noRot="1" noChangeAspect="1" noMove="1" noResize="1" noEditPoints="1" noAdjustHandles="1" noChangeArrowheads="1" noChangeShapeType="1" noTextEdit="1"/>
                </p:cNvSpPr>
                <p:nvPr/>
              </p:nvSpPr>
              <p:spPr>
                <a:xfrm>
                  <a:off x="4307073" y="2514600"/>
                  <a:ext cx="568810" cy="523220"/>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75270C5A-1BE7-4C33-AEA9-D117F9F1E8AB}"/>
                    </a:ext>
                  </a:extLst>
                </p:cNvPr>
                <p:cNvSpPr txBox="1"/>
                <p:nvPr/>
              </p:nvSpPr>
              <p:spPr>
                <a:xfrm>
                  <a:off x="5438215" y="2446020"/>
                  <a:ext cx="911853"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𝑖</m:t>
                            </m:r>
                            <m:r>
                              <a:rPr lang="en-US" sz="2800" b="0" i="1" smtClean="0">
                                <a:latin typeface="Cambria Math" panose="02040503050406030204" pitchFamily="18" charset="0"/>
                              </a:rPr>
                              <m:t>+1</m:t>
                            </m:r>
                          </m:sub>
                        </m:sSub>
                      </m:oMath>
                    </m:oMathPara>
                  </a14:m>
                  <a:endParaRPr lang="en-US" sz="2800" dirty="0"/>
                </a:p>
              </p:txBody>
            </p:sp>
          </mc:Choice>
          <mc:Fallback xmlns="">
            <p:sp>
              <p:nvSpPr>
                <p:cNvPr id="14" name="TextBox 13">
                  <a:extLst>
                    <a:ext uri="{FF2B5EF4-FFF2-40B4-BE49-F238E27FC236}">
                      <a16:creationId xmlns:a16="http://schemas.microsoft.com/office/drawing/2014/main" id="{630E21F6-E8B5-7918-0249-A2DC1B845746}"/>
                    </a:ext>
                  </a:extLst>
                </p:cNvPr>
                <p:cNvSpPr txBox="1">
                  <a:spLocks noRot="1" noChangeAspect="1" noMove="1" noResize="1" noEditPoints="1" noAdjustHandles="1" noChangeArrowheads="1" noChangeShapeType="1" noTextEdit="1"/>
                </p:cNvSpPr>
                <p:nvPr/>
              </p:nvSpPr>
              <p:spPr>
                <a:xfrm>
                  <a:off x="5438215" y="2446020"/>
                  <a:ext cx="911853" cy="523220"/>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FE591830-5D07-42A6-B158-F8B7B1D3B6AF}"/>
                    </a:ext>
                  </a:extLst>
                </p:cNvPr>
                <p:cNvSpPr txBox="1"/>
                <p:nvPr/>
              </p:nvSpPr>
              <p:spPr>
                <a:xfrm>
                  <a:off x="6630673" y="2480311"/>
                  <a:ext cx="911853"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𝑖</m:t>
                            </m:r>
                            <m:r>
                              <a:rPr lang="en-US" sz="2800" b="0" i="1" smtClean="0">
                                <a:latin typeface="Cambria Math" panose="02040503050406030204" pitchFamily="18" charset="0"/>
                              </a:rPr>
                              <m:t>+2</m:t>
                            </m:r>
                          </m:sub>
                        </m:sSub>
                      </m:oMath>
                    </m:oMathPara>
                  </a14:m>
                  <a:endParaRPr lang="en-US" sz="2800" dirty="0"/>
                </a:p>
              </p:txBody>
            </p:sp>
          </mc:Choice>
          <mc:Fallback xmlns="">
            <p:sp>
              <p:nvSpPr>
                <p:cNvPr id="15" name="TextBox 14">
                  <a:extLst>
                    <a:ext uri="{FF2B5EF4-FFF2-40B4-BE49-F238E27FC236}">
                      <a16:creationId xmlns:a16="http://schemas.microsoft.com/office/drawing/2014/main" id="{27E9D513-DBA6-3DC1-DA4B-5A17C56391EC}"/>
                    </a:ext>
                  </a:extLst>
                </p:cNvPr>
                <p:cNvSpPr txBox="1">
                  <a:spLocks noRot="1" noChangeAspect="1" noMove="1" noResize="1" noEditPoints="1" noAdjustHandles="1" noChangeArrowheads="1" noChangeShapeType="1" noTextEdit="1"/>
                </p:cNvSpPr>
                <p:nvPr/>
              </p:nvSpPr>
              <p:spPr>
                <a:xfrm>
                  <a:off x="6630673" y="2480311"/>
                  <a:ext cx="911853" cy="523220"/>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7C4A7EA0-611B-4444-91A0-B32CC1C4CBBD}"/>
                    </a:ext>
                  </a:extLst>
                </p:cNvPr>
                <p:cNvSpPr txBox="1"/>
                <p:nvPr/>
              </p:nvSpPr>
              <p:spPr>
                <a:xfrm>
                  <a:off x="3021162" y="2514600"/>
                  <a:ext cx="911853"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𝑖</m:t>
                            </m:r>
                            <m:r>
                              <a:rPr lang="en-US" sz="2800" b="0" i="1" smtClean="0">
                                <a:latin typeface="Cambria Math" panose="02040503050406030204" pitchFamily="18" charset="0"/>
                              </a:rPr>
                              <m:t>−1</m:t>
                            </m:r>
                          </m:sub>
                        </m:sSub>
                      </m:oMath>
                    </m:oMathPara>
                  </a14:m>
                  <a:endParaRPr lang="en-US" sz="2800" dirty="0"/>
                </a:p>
              </p:txBody>
            </p:sp>
          </mc:Choice>
          <mc:Fallback xmlns="">
            <p:sp>
              <p:nvSpPr>
                <p:cNvPr id="16" name="TextBox 15">
                  <a:extLst>
                    <a:ext uri="{FF2B5EF4-FFF2-40B4-BE49-F238E27FC236}">
                      <a16:creationId xmlns:a16="http://schemas.microsoft.com/office/drawing/2014/main" id="{B8873E88-BBF7-BA7A-4E36-E1ABF1C41D1B}"/>
                    </a:ext>
                  </a:extLst>
                </p:cNvPr>
                <p:cNvSpPr txBox="1">
                  <a:spLocks noRot="1" noChangeAspect="1" noMove="1" noResize="1" noEditPoints="1" noAdjustHandles="1" noChangeArrowheads="1" noChangeShapeType="1" noTextEdit="1"/>
                </p:cNvSpPr>
                <p:nvPr/>
              </p:nvSpPr>
              <p:spPr>
                <a:xfrm>
                  <a:off x="3021162" y="2514600"/>
                  <a:ext cx="911853" cy="523220"/>
                </a:xfrm>
                <a:prstGeom prst="rect">
                  <a:avLst/>
                </a:prstGeom>
                <a:blipFill>
                  <a:blip r:embed="rId6"/>
                  <a:stretch>
                    <a:fillRect/>
                  </a:stretch>
                </a:blipFill>
              </p:spPr>
              <p:txBody>
                <a:bodyPr/>
                <a:lstStyle/>
                <a:p>
                  <a:r>
                    <a:rPr lang="en-US">
                      <a:noFill/>
                    </a:rPr>
                    <a:t> </a:t>
                  </a:r>
                </a:p>
              </p:txBody>
            </p:sp>
          </mc:Fallback>
        </mc:AlternateContent>
      </p:grpSp>
      <p:pic>
        <p:nvPicPr>
          <p:cNvPr id="36" name="Picture 5">
            <a:extLst>
              <a:ext uri="{FF2B5EF4-FFF2-40B4-BE49-F238E27FC236}">
                <a16:creationId xmlns:a16="http://schemas.microsoft.com/office/drawing/2014/main" id="{7E8CDB4C-C454-49CF-9218-1D6002CDD2FE}"/>
              </a:ext>
            </a:extLst>
          </p:cNvPr>
          <p:cNvPicPr>
            <a:picLocks noChangeAspect="1"/>
          </p:cNvPicPr>
          <p:nvPr/>
        </p:nvPicPr>
        <p:blipFill>
          <a:blip r:embed="rId7"/>
          <a:stretch>
            <a:fillRect/>
          </a:stretch>
        </p:blipFill>
        <p:spPr>
          <a:xfrm>
            <a:off x="1271830" y="1347058"/>
            <a:ext cx="4813715" cy="1502924"/>
          </a:xfrm>
          <a:prstGeom prst="rect">
            <a:avLst/>
          </a:prstGeom>
        </p:spPr>
      </p:pic>
      <p:cxnSp>
        <p:nvCxnSpPr>
          <p:cNvPr id="37" name="Straight Connector 17">
            <a:extLst>
              <a:ext uri="{FF2B5EF4-FFF2-40B4-BE49-F238E27FC236}">
                <a16:creationId xmlns:a16="http://schemas.microsoft.com/office/drawing/2014/main" id="{189CA16B-C81E-4A3A-BE02-00DA706202FF}"/>
              </a:ext>
            </a:extLst>
          </p:cNvPr>
          <p:cNvCxnSpPr/>
          <p:nvPr/>
        </p:nvCxnSpPr>
        <p:spPr>
          <a:xfrm>
            <a:off x="1033272" y="2990088"/>
            <a:ext cx="9803641" cy="0"/>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8" name="TextBox 37">
                <a:extLst>
                  <a:ext uri="{FF2B5EF4-FFF2-40B4-BE49-F238E27FC236}">
                    <a16:creationId xmlns:a16="http://schemas.microsoft.com/office/drawing/2014/main" id="{47975AB9-B00B-43B4-B25E-FE85F12EF7DC}"/>
                  </a:ext>
                </a:extLst>
              </p:cNvPr>
              <p:cNvSpPr txBox="1"/>
              <p:nvPr/>
            </p:nvSpPr>
            <p:spPr>
              <a:xfrm>
                <a:off x="1106424" y="3803362"/>
                <a:ext cx="4894032" cy="82561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𝜌</m:t>
                      </m:r>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𝑖</m:t>
                              </m:r>
                              <m:r>
                                <a:rPr lang="en-US" sz="2000" b="0" i="1" smtClean="0">
                                  <a:latin typeface="Cambria Math" panose="02040503050406030204" pitchFamily="18" charset="0"/>
                                </a:rPr>
                                <m:t>+1</m:t>
                              </m:r>
                            </m:sub>
                          </m:sSub>
                        </m:e>
                      </m:d>
                      <m:r>
                        <a:rPr lang="en-US" sz="2000" b="0" i="1" smtClean="0">
                          <a:latin typeface="Cambria Math" panose="02040503050406030204" pitchFamily="18" charset="0"/>
                        </a:rPr>
                        <m:t>−</m:t>
                      </m:r>
                      <m:r>
                        <a:rPr lang="en-US" sz="2000" i="1">
                          <a:latin typeface="Cambria Math" panose="02040503050406030204" pitchFamily="18" charset="0"/>
                        </a:rPr>
                        <m:t>𝜌</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𝑖</m:t>
                              </m:r>
                              <m:r>
                                <a:rPr lang="en-US" sz="2000" i="1">
                                  <a:latin typeface="Cambria Math" panose="02040503050406030204" pitchFamily="18" charset="0"/>
                                </a:rPr>
                                <m:t>−1</m:t>
                              </m:r>
                            </m:sub>
                          </m:sSub>
                        </m:e>
                      </m:d>
                      <m:r>
                        <a:rPr lang="en-US" sz="2000" b="0" i="1" smtClean="0">
                          <a:latin typeface="Cambria Math" panose="02040503050406030204" pitchFamily="18" charset="0"/>
                        </a:rPr>
                        <m:t>=</m:t>
                      </m:r>
                      <m:r>
                        <a:rPr lang="en-US" sz="2000" b="0" i="0" smtClean="0">
                          <a:latin typeface="Cambria Math" panose="02040503050406030204" pitchFamily="18" charset="0"/>
                        </a:rPr>
                        <m:t>2</m:t>
                      </m:r>
                      <m:r>
                        <m:rPr>
                          <m:sty m:val="p"/>
                        </m:rPr>
                        <a:rPr lang="en-US" sz="2000">
                          <a:latin typeface="Cambria Math" panose="02040503050406030204" pitchFamily="18" charset="0"/>
                        </a:rPr>
                        <m:t>Δ</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𝑖</m:t>
                          </m:r>
                        </m:sub>
                      </m:sSub>
                      <m:sSub>
                        <m:sSubPr>
                          <m:ctrlPr>
                            <a:rPr lang="en-US" sz="2000" b="0" i="1" smtClean="0">
                              <a:latin typeface="Cambria Math" panose="02040503050406030204" pitchFamily="18" charset="0"/>
                            </a:rPr>
                          </m:ctrlPr>
                        </m:sSubPr>
                        <m:e>
                          <m:d>
                            <m:dPr>
                              <m:ctrlPr>
                                <a:rPr lang="en-US" sz="2000" b="0" i="1" smtClean="0">
                                  <a:latin typeface="Cambria Math" panose="02040503050406030204" pitchFamily="18" charset="0"/>
                                </a:rPr>
                              </m:ctrlPr>
                            </m:dPr>
                            <m:e>
                              <m:f>
                                <m:fPr>
                                  <m:ctrlPr>
                                    <a:rPr lang="en-US" sz="2000" i="1">
                                      <a:latin typeface="Cambria Math" panose="02040503050406030204" pitchFamily="18" charset="0"/>
                                    </a:rPr>
                                  </m:ctrlPr>
                                </m:fPr>
                                <m:num>
                                  <m:r>
                                    <a:rPr lang="en-US" sz="2000" b="0" i="1" smtClean="0">
                                      <a:latin typeface="Cambria Math" panose="02040503050406030204" pitchFamily="18" charset="0"/>
                                    </a:rPr>
                                    <m:t>𝑑</m:t>
                                  </m:r>
                                  <m:r>
                                    <a:rPr lang="en-US" sz="2000" i="1">
                                      <a:latin typeface="Cambria Math" panose="02040503050406030204" pitchFamily="18" charset="0"/>
                                    </a:rPr>
                                    <m:t>𝜌</m:t>
                                  </m:r>
                                </m:num>
                                <m:den>
                                  <m:r>
                                    <a:rPr lang="en-US" sz="2000" b="0" i="1" smtClean="0">
                                      <a:latin typeface="Cambria Math" panose="02040503050406030204" pitchFamily="18" charset="0"/>
                                    </a:rPr>
                                    <m:t>𝑑</m:t>
                                  </m:r>
                                  <m:r>
                                    <a:rPr lang="en-US" sz="2000" i="1">
                                      <a:latin typeface="Cambria Math" panose="02040503050406030204" pitchFamily="18" charset="0"/>
                                    </a:rPr>
                                    <m:t>𝑥</m:t>
                                  </m:r>
                                </m:den>
                              </m:f>
                            </m:e>
                          </m:d>
                        </m:e>
                        <m:sub>
                          <m:r>
                            <a:rPr lang="en-US" sz="2000" b="0" i="1" smtClean="0">
                              <a:latin typeface="Cambria Math" panose="02040503050406030204" pitchFamily="18" charset="0"/>
                            </a:rPr>
                            <m:t>𝑖</m:t>
                          </m:r>
                        </m:sub>
                      </m:sSub>
                      <m:r>
                        <a:rPr lang="en-US" sz="2000" i="1">
                          <a:latin typeface="Cambria Math" panose="02040503050406030204" pitchFamily="18" charset="0"/>
                        </a:rPr>
                        <m:t>+</m:t>
                      </m:r>
                      <m:r>
                        <a:rPr lang="en-US" sz="2000" i="1">
                          <a:latin typeface="Cambria Math" panose="02040503050406030204" pitchFamily="18" charset="0"/>
                        </a:rPr>
                        <m:t>𝑂</m:t>
                      </m:r>
                      <m:d>
                        <m:dPr>
                          <m:ctrlPr>
                            <a:rPr lang="en-US" sz="2000" i="1">
                              <a:latin typeface="Cambria Math" panose="02040503050406030204" pitchFamily="18" charset="0"/>
                            </a:rPr>
                          </m:ctrlPr>
                        </m:dPr>
                        <m:e>
                          <m:r>
                            <m:rPr>
                              <m:sty m:val="p"/>
                            </m:rPr>
                            <a:rPr lang="en-US" sz="2000">
                              <a:latin typeface="Cambria Math" panose="02040503050406030204" pitchFamily="18" charset="0"/>
                            </a:rPr>
                            <m:t>Δ</m:t>
                          </m:r>
                          <m:sSubSup>
                            <m:sSubSupPr>
                              <m:ctrlPr>
                                <a:rPr lang="en-US" sz="2000" i="1">
                                  <a:latin typeface="Cambria Math" panose="02040503050406030204" pitchFamily="18" charset="0"/>
                                </a:rPr>
                              </m:ctrlPr>
                            </m:sSubSupPr>
                            <m:e>
                              <m:r>
                                <a:rPr lang="en-US" sz="2000" i="1">
                                  <a:latin typeface="Cambria Math" panose="02040503050406030204" pitchFamily="18" charset="0"/>
                                </a:rPr>
                                <m:t>𝑥</m:t>
                              </m:r>
                            </m:e>
                            <m:sub>
                              <m:r>
                                <a:rPr lang="en-US" sz="2000" i="1">
                                  <a:latin typeface="Cambria Math" panose="02040503050406030204" pitchFamily="18" charset="0"/>
                                </a:rPr>
                                <m:t>𝑖</m:t>
                              </m:r>
                            </m:sub>
                            <m:sup>
                              <m:r>
                                <a:rPr lang="en-US" sz="2000" i="1">
                                  <a:latin typeface="Cambria Math" panose="02040503050406030204" pitchFamily="18" charset="0"/>
                                </a:rPr>
                                <m:t>3</m:t>
                              </m:r>
                            </m:sup>
                          </m:sSubSup>
                        </m:e>
                      </m:d>
                    </m:oMath>
                  </m:oMathPara>
                </a14:m>
                <a:endParaRPr lang="en-US" sz="2000" dirty="0"/>
              </a:p>
            </p:txBody>
          </p:sp>
        </mc:Choice>
        <mc:Fallback>
          <p:sp>
            <p:nvSpPr>
              <p:cNvPr id="38" name="TextBox 37">
                <a:extLst>
                  <a:ext uri="{FF2B5EF4-FFF2-40B4-BE49-F238E27FC236}">
                    <a16:creationId xmlns:a16="http://schemas.microsoft.com/office/drawing/2014/main" id="{47975AB9-B00B-43B4-B25E-FE85F12EF7DC}"/>
                  </a:ext>
                </a:extLst>
              </p:cNvPr>
              <p:cNvSpPr txBox="1">
                <a:spLocks noRot="1" noChangeAspect="1" noMove="1" noResize="1" noEditPoints="1" noAdjustHandles="1" noChangeArrowheads="1" noChangeShapeType="1" noTextEdit="1"/>
              </p:cNvSpPr>
              <p:nvPr/>
            </p:nvSpPr>
            <p:spPr>
              <a:xfrm>
                <a:off x="1106424" y="3803362"/>
                <a:ext cx="4894032" cy="825611"/>
              </a:xfrm>
              <a:prstGeom prst="rect">
                <a:avLst/>
              </a:prstGeom>
              <a:blipFill>
                <a:blip r:embed="rId8"/>
                <a:stretch>
                  <a:fillRect/>
                </a:stretch>
              </a:blipFill>
            </p:spPr>
            <p:txBody>
              <a:bodyPr/>
              <a:lstStyle/>
              <a:p>
                <a:r>
                  <a:rPr lang="en-US">
                    <a:noFill/>
                  </a:rPr>
                  <a:t> </a:t>
                </a:r>
              </a:p>
            </p:txBody>
          </p:sp>
        </mc:Fallback>
      </mc:AlternateContent>
      <p:sp>
        <p:nvSpPr>
          <p:cNvPr id="39" name="TextBox 38">
            <a:extLst>
              <a:ext uri="{FF2B5EF4-FFF2-40B4-BE49-F238E27FC236}">
                <a16:creationId xmlns:a16="http://schemas.microsoft.com/office/drawing/2014/main" id="{90DDDDF3-65E8-4EE5-95F9-891C66F5B8A1}"/>
              </a:ext>
            </a:extLst>
          </p:cNvPr>
          <p:cNvSpPr txBox="1"/>
          <p:nvPr/>
        </p:nvSpPr>
        <p:spPr>
          <a:xfrm>
            <a:off x="1106424" y="3255264"/>
            <a:ext cx="2098780" cy="369332"/>
          </a:xfrm>
          <a:prstGeom prst="rect">
            <a:avLst/>
          </a:prstGeom>
          <a:noFill/>
        </p:spPr>
        <p:txBody>
          <a:bodyPr wrap="none" rtlCol="0">
            <a:spAutoFit/>
          </a:bodyPr>
          <a:lstStyle/>
          <a:p>
            <a:r>
              <a:rPr lang="en-US" dirty="0"/>
              <a:t>Subtract (2) from (1)</a:t>
            </a:r>
          </a:p>
        </p:txBody>
      </p:sp>
      <mc:AlternateContent xmlns:mc="http://schemas.openxmlformats.org/markup-compatibility/2006">
        <mc:Choice xmlns:a14="http://schemas.microsoft.com/office/drawing/2010/main" Requires="a14">
          <p:sp>
            <p:nvSpPr>
              <p:cNvPr id="40" name="TextBox 39">
                <a:extLst>
                  <a:ext uri="{FF2B5EF4-FFF2-40B4-BE49-F238E27FC236}">
                    <a16:creationId xmlns:a16="http://schemas.microsoft.com/office/drawing/2014/main" id="{42064F60-AC54-4E7D-9BAC-EF739DE414C5}"/>
                  </a:ext>
                </a:extLst>
              </p:cNvPr>
              <p:cNvSpPr txBox="1"/>
              <p:nvPr/>
            </p:nvSpPr>
            <p:spPr>
              <a:xfrm>
                <a:off x="1106424" y="5024815"/>
                <a:ext cx="4339778" cy="825611"/>
              </a:xfrm>
              <a:prstGeom prst="rect">
                <a:avLst/>
              </a:prstGeom>
              <a:noFill/>
              <a:ln>
                <a:solidFill>
                  <a:schemeClr val="tx1"/>
                </a:solid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d>
                            <m:dPr>
                              <m:ctrlPr>
                                <a:rPr lang="en-US" sz="2000" i="1">
                                  <a:latin typeface="Cambria Math" panose="02040503050406030204" pitchFamily="18" charset="0"/>
                                </a:rPr>
                              </m:ctrlPr>
                            </m:dPr>
                            <m:e>
                              <m:f>
                                <m:fPr>
                                  <m:ctrlPr>
                                    <a:rPr lang="en-US" sz="2000" i="1">
                                      <a:latin typeface="Cambria Math" panose="02040503050406030204" pitchFamily="18" charset="0"/>
                                    </a:rPr>
                                  </m:ctrlPr>
                                </m:fPr>
                                <m:num>
                                  <m:r>
                                    <a:rPr lang="en-US" sz="2000" i="1">
                                      <a:latin typeface="Cambria Math" panose="02040503050406030204" pitchFamily="18" charset="0"/>
                                    </a:rPr>
                                    <m:t>𝑑</m:t>
                                  </m:r>
                                  <m:r>
                                    <a:rPr lang="en-US" sz="2000" i="1">
                                      <a:latin typeface="Cambria Math" panose="02040503050406030204" pitchFamily="18" charset="0"/>
                                    </a:rPr>
                                    <m:t>𝜌</m:t>
                                  </m:r>
                                </m:num>
                                <m:den>
                                  <m:r>
                                    <a:rPr lang="en-US" sz="2000" i="1">
                                      <a:latin typeface="Cambria Math" panose="02040503050406030204" pitchFamily="18" charset="0"/>
                                    </a:rPr>
                                    <m:t>𝑑𝑥</m:t>
                                  </m:r>
                                </m:den>
                              </m:f>
                            </m:e>
                          </m:d>
                        </m:e>
                        <m:sub>
                          <m:r>
                            <a:rPr lang="en-US" sz="2000" i="1">
                              <a:latin typeface="Cambria Math" panose="02040503050406030204" pitchFamily="18" charset="0"/>
                            </a:rPr>
                            <m:t>𝑖</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i="1">
                              <a:latin typeface="Cambria Math" panose="02040503050406030204" pitchFamily="18" charset="0"/>
                            </a:rPr>
                            <m:t>𝜌</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𝑖</m:t>
                                  </m:r>
                                  <m:r>
                                    <a:rPr lang="en-US" sz="2000" i="1">
                                      <a:latin typeface="Cambria Math" panose="02040503050406030204" pitchFamily="18" charset="0"/>
                                    </a:rPr>
                                    <m:t>+1</m:t>
                                  </m:r>
                                </m:sub>
                              </m:sSub>
                            </m:e>
                          </m:d>
                          <m:r>
                            <a:rPr lang="en-US" sz="2000" i="1">
                              <a:latin typeface="Cambria Math" panose="02040503050406030204" pitchFamily="18" charset="0"/>
                            </a:rPr>
                            <m:t>−</m:t>
                          </m:r>
                          <m:r>
                            <a:rPr lang="en-US" sz="2000" i="1">
                              <a:latin typeface="Cambria Math" panose="02040503050406030204" pitchFamily="18" charset="0"/>
                            </a:rPr>
                            <m:t>𝜌</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𝑖</m:t>
                                  </m:r>
                                  <m:r>
                                    <a:rPr lang="en-US" sz="2000" i="1">
                                      <a:latin typeface="Cambria Math" panose="02040503050406030204" pitchFamily="18" charset="0"/>
                                    </a:rPr>
                                    <m:t>−1</m:t>
                                  </m:r>
                                </m:sub>
                              </m:sSub>
                            </m:e>
                          </m:d>
                        </m:num>
                        <m:den>
                          <m:r>
                            <a:rPr lang="en-US" sz="2000" b="0" i="1" smtClean="0">
                              <a:latin typeface="Cambria Math" panose="02040503050406030204" pitchFamily="18" charset="0"/>
                            </a:rPr>
                            <m:t>2</m:t>
                          </m:r>
                          <m:r>
                            <m:rPr>
                              <m:sty m:val="p"/>
                            </m:rPr>
                            <a:rPr lang="en-US" sz="2000" b="0" i="0" smtClean="0">
                              <a:latin typeface="Cambria Math" panose="02040503050406030204" pitchFamily="18" charset="0"/>
                            </a:rPr>
                            <m:t>Δ</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𝑖</m:t>
                              </m:r>
                            </m:sub>
                          </m:sSub>
                        </m:den>
                      </m:f>
                      <m:r>
                        <a:rPr lang="en-US" sz="2000" i="1">
                          <a:latin typeface="Cambria Math" panose="02040503050406030204" pitchFamily="18" charset="0"/>
                        </a:rPr>
                        <m:t>+</m:t>
                      </m:r>
                      <m:r>
                        <a:rPr lang="en-US" sz="2000" i="1" smtClean="0">
                          <a:solidFill>
                            <a:srgbClr val="0D19FF"/>
                          </a:solidFill>
                          <a:latin typeface="Cambria Math" panose="02040503050406030204" pitchFamily="18" charset="0"/>
                        </a:rPr>
                        <m:t>𝑂</m:t>
                      </m:r>
                      <m:d>
                        <m:dPr>
                          <m:ctrlPr>
                            <a:rPr lang="en-US" sz="2000" i="1">
                              <a:solidFill>
                                <a:srgbClr val="0D19FF"/>
                              </a:solidFill>
                              <a:latin typeface="Cambria Math" panose="02040503050406030204" pitchFamily="18" charset="0"/>
                            </a:rPr>
                          </m:ctrlPr>
                        </m:dPr>
                        <m:e>
                          <m:r>
                            <m:rPr>
                              <m:sty m:val="p"/>
                            </m:rPr>
                            <a:rPr lang="en-US" sz="2000">
                              <a:solidFill>
                                <a:srgbClr val="0D19FF"/>
                              </a:solidFill>
                              <a:latin typeface="Cambria Math" panose="02040503050406030204" pitchFamily="18" charset="0"/>
                            </a:rPr>
                            <m:t>Δ</m:t>
                          </m:r>
                          <m:sSubSup>
                            <m:sSubSupPr>
                              <m:ctrlPr>
                                <a:rPr lang="en-US" sz="2000" i="1">
                                  <a:solidFill>
                                    <a:srgbClr val="0D19FF"/>
                                  </a:solidFill>
                                  <a:latin typeface="Cambria Math" panose="02040503050406030204" pitchFamily="18" charset="0"/>
                                </a:rPr>
                              </m:ctrlPr>
                            </m:sSubSupPr>
                            <m:e>
                              <m:r>
                                <a:rPr lang="en-US" sz="2000" i="1">
                                  <a:solidFill>
                                    <a:srgbClr val="0D19FF"/>
                                  </a:solidFill>
                                  <a:latin typeface="Cambria Math" panose="02040503050406030204" pitchFamily="18" charset="0"/>
                                </a:rPr>
                                <m:t>𝑥</m:t>
                              </m:r>
                            </m:e>
                            <m:sub>
                              <m:r>
                                <a:rPr lang="en-US" sz="2000" i="1">
                                  <a:solidFill>
                                    <a:srgbClr val="0D19FF"/>
                                  </a:solidFill>
                                  <a:latin typeface="Cambria Math" panose="02040503050406030204" pitchFamily="18" charset="0"/>
                                </a:rPr>
                                <m:t>𝑖</m:t>
                              </m:r>
                            </m:sub>
                            <m:sup>
                              <m:r>
                                <a:rPr lang="en-US" sz="2000" b="0" i="1" smtClean="0">
                                  <a:solidFill>
                                    <a:srgbClr val="0D19FF"/>
                                  </a:solidFill>
                                  <a:latin typeface="Cambria Math" panose="02040503050406030204" pitchFamily="18" charset="0"/>
                                </a:rPr>
                                <m:t>2</m:t>
                              </m:r>
                            </m:sup>
                          </m:sSubSup>
                        </m:e>
                      </m:d>
                    </m:oMath>
                  </m:oMathPara>
                </a14:m>
                <a:endParaRPr lang="en-US" sz="2000" dirty="0"/>
              </a:p>
            </p:txBody>
          </p:sp>
        </mc:Choice>
        <mc:Fallback>
          <p:sp>
            <p:nvSpPr>
              <p:cNvPr id="40" name="TextBox 39">
                <a:extLst>
                  <a:ext uri="{FF2B5EF4-FFF2-40B4-BE49-F238E27FC236}">
                    <a16:creationId xmlns:a16="http://schemas.microsoft.com/office/drawing/2014/main" id="{42064F60-AC54-4E7D-9BAC-EF739DE414C5}"/>
                  </a:ext>
                </a:extLst>
              </p:cNvPr>
              <p:cNvSpPr txBox="1">
                <a:spLocks noRot="1" noChangeAspect="1" noMove="1" noResize="1" noEditPoints="1" noAdjustHandles="1" noChangeArrowheads="1" noChangeShapeType="1" noTextEdit="1"/>
              </p:cNvSpPr>
              <p:nvPr/>
            </p:nvSpPr>
            <p:spPr>
              <a:xfrm>
                <a:off x="1106424" y="5024815"/>
                <a:ext cx="4339778" cy="825611"/>
              </a:xfrm>
              <a:prstGeom prst="rect">
                <a:avLst/>
              </a:prstGeom>
              <a:blipFill>
                <a:blip r:embed="rId9"/>
                <a:stretch>
                  <a:fillRect/>
                </a:stretch>
              </a:blipFill>
              <a:ln>
                <a:solidFill>
                  <a:schemeClr val="tx1"/>
                </a:solidFill>
              </a:ln>
            </p:spPr>
            <p:txBody>
              <a:bodyPr/>
              <a:lstStyle/>
              <a:p>
                <a:r>
                  <a:rPr lang="en-US">
                    <a:noFill/>
                  </a:rPr>
                  <a:t> </a:t>
                </a:r>
              </a:p>
            </p:txBody>
          </p:sp>
        </mc:Fallback>
      </mc:AlternateContent>
      <p:sp>
        <p:nvSpPr>
          <p:cNvPr id="41" name="TextBox 40">
            <a:extLst>
              <a:ext uri="{FF2B5EF4-FFF2-40B4-BE49-F238E27FC236}">
                <a16:creationId xmlns:a16="http://schemas.microsoft.com/office/drawing/2014/main" id="{799DFF46-D7E0-4DE8-AA0A-77F2FD1AB8D1}"/>
              </a:ext>
            </a:extLst>
          </p:cNvPr>
          <p:cNvSpPr txBox="1"/>
          <p:nvPr/>
        </p:nvSpPr>
        <p:spPr>
          <a:xfrm>
            <a:off x="6210317" y="5074513"/>
            <a:ext cx="3919150" cy="646331"/>
          </a:xfrm>
          <a:prstGeom prst="rect">
            <a:avLst/>
          </a:prstGeom>
          <a:solidFill>
            <a:schemeClr val="accent4">
              <a:lumMod val="40000"/>
              <a:lumOff val="60000"/>
            </a:schemeClr>
          </a:solidFill>
          <a:ln>
            <a:solidFill>
              <a:srgbClr val="0D19FF"/>
            </a:solidFill>
          </a:ln>
        </p:spPr>
        <p:txBody>
          <a:bodyPr wrap="none" rtlCol="0">
            <a:spAutoFit/>
          </a:bodyPr>
          <a:lstStyle/>
          <a:p>
            <a:r>
              <a:rPr lang="en-US" dirty="0">
                <a:solidFill>
                  <a:srgbClr val="0D19FF"/>
                </a:solidFill>
              </a:rPr>
              <a:t>First Order Derivative </a:t>
            </a:r>
          </a:p>
          <a:p>
            <a:r>
              <a:rPr lang="en-US" dirty="0">
                <a:solidFill>
                  <a:srgbClr val="0D19FF"/>
                </a:solidFill>
              </a:rPr>
              <a:t>Second order central difference scheme</a:t>
            </a:r>
          </a:p>
        </p:txBody>
      </p:sp>
      <p:cxnSp>
        <p:nvCxnSpPr>
          <p:cNvPr id="42" name="Straight Arrow Connector 5">
            <a:extLst>
              <a:ext uri="{FF2B5EF4-FFF2-40B4-BE49-F238E27FC236}">
                <a16:creationId xmlns:a16="http://schemas.microsoft.com/office/drawing/2014/main" id="{737EA98D-6E88-4A5E-B5FA-98AA55E2BF1A}"/>
              </a:ext>
            </a:extLst>
          </p:cNvPr>
          <p:cNvCxnSpPr>
            <a:cxnSpLocks/>
            <a:stCxn id="41" idx="1"/>
          </p:cNvCxnSpPr>
          <p:nvPr/>
        </p:nvCxnSpPr>
        <p:spPr>
          <a:xfrm flipH="1">
            <a:off x="5606473" y="5397679"/>
            <a:ext cx="603844"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666793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제목 1">
            <a:extLst>
              <a:ext uri="{FF2B5EF4-FFF2-40B4-BE49-F238E27FC236}">
                <a16:creationId xmlns:a16="http://schemas.microsoft.com/office/drawing/2014/main" id="{9E5408B9-4A4D-48B1-94CB-038A9619E85E}"/>
              </a:ext>
            </a:extLst>
          </p:cNvPr>
          <p:cNvSpPr txBox="1">
            <a:spLocks noChangeArrowheads="1"/>
          </p:cNvSpPr>
          <p:nvPr/>
        </p:nvSpPr>
        <p:spPr>
          <a:xfrm>
            <a:off x="838200" y="365125"/>
            <a:ext cx="10515600" cy="755650"/>
          </a:xfrm>
          <a:prstGeom prst="rect">
            <a:avLst/>
          </a:prstGeom>
        </p:spPr>
        <p:txBody>
          <a:bodyPr anchor="b">
            <a:normAutofit/>
          </a:bodyPr>
          <a:lstStyle>
            <a:lvl1pPr marL="0" algn="l" rtl="0" fontAlgn="base" latinLnBrk="1">
              <a:lnSpc>
                <a:spcPct val="85000"/>
              </a:lnSpc>
              <a:spcBef>
                <a:spcPct val="0"/>
              </a:spcBef>
              <a:spcAft>
                <a:spcPct val="0"/>
              </a:spcAft>
              <a:defRPr sz="4800" kern="1200" spc="-50">
                <a:solidFill>
                  <a:srgbClr val="404040"/>
                </a:solidFill>
                <a:latin typeface="+mj-lt"/>
                <a:ea typeface="+mj-ea"/>
                <a:cs typeface="+mj-cs"/>
              </a:defRPr>
            </a:lvl1pPr>
            <a:lvl2pPr algn="l" rtl="0" fontAlgn="base" latinLnBrk="1">
              <a:lnSpc>
                <a:spcPct val="85000"/>
              </a:lnSpc>
              <a:spcBef>
                <a:spcPct val="0"/>
              </a:spcBef>
              <a:spcAft>
                <a:spcPct val="0"/>
              </a:spcAft>
              <a:defRPr sz="4800">
                <a:solidFill>
                  <a:srgbClr val="404040"/>
                </a:solidFill>
                <a:latin typeface="Calibri Light" panose="020F0302020204030204" pitchFamily="34" charset="0"/>
              </a:defRPr>
            </a:lvl2pPr>
            <a:lvl3pPr algn="l" rtl="0" fontAlgn="base" latinLnBrk="1">
              <a:lnSpc>
                <a:spcPct val="85000"/>
              </a:lnSpc>
              <a:spcBef>
                <a:spcPct val="0"/>
              </a:spcBef>
              <a:spcAft>
                <a:spcPct val="0"/>
              </a:spcAft>
              <a:defRPr sz="4800">
                <a:solidFill>
                  <a:srgbClr val="404040"/>
                </a:solidFill>
                <a:latin typeface="Calibri Light" panose="020F0302020204030204" pitchFamily="34" charset="0"/>
              </a:defRPr>
            </a:lvl3pPr>
            <a:lvl4pPr algn="l" rtl="0" fontAlgn="base" latinLnBrk="1">
              <a:lnSpc>
                <a:spcPct val="85000"/>
              </a:lnSpc>
              <a:spcBef>
                <a:spcPct val="0"/>
              </a:spcBef>
              <a:spcAft>
                <a:spcPct val="0"/>
              </a:spcAft>
              <a:defRPr sz="4800">
                <a:solidFill>
                  <a:srgbClr val="404040"/>
                </a:solidFill>
                <a:latin typeface="Calibri Light" panose="020F0302020204030204" pitchFamily="34" charset="0"/>
              </a:defRPr>
            </a:lvl4pPr>
            <a:lvl5pPr algn="l" rtl="0" fontAlgn="base" latinLnBrk="1">
              <a:lnSpc>
                <a:spcPct val="85000"/>
              </a:lnSpc>
              <a:spcBef>
                <a:spcPct val="0"/>
              </a:spcBef>
              <a:spcAft>
                <a:spcPct val="0"/>
              </a:spcAft>
              <a:defRPr sz="4800">
                <a:solidFill>
                  <a:srgbClr val="404040"/>
                </a:solidFill>
                <a:latin typeface="Calibri Light" panose="020F0302020204030204" pitchFamily="34" charset="0"/>
              </a:defRPr>
            </a:lvl5pPr>
            <a:lvl6pPr marL="457200" algn="l" rtl="0" fontAlgn="base" latinLnBrk="1">
              <a:lnSpc>
                <a:spcPct val="85000"/>
              </a:lnSpc>
              <a:spcBef>
                <a:spcPct val="0"/>
              </a:spcBef>
              <a:spcAft>
                <a:spcPct val="0"/>
              </a:spcAft>
              <a:defRPr sz="4800">
                <a:solidFill>
                  <a:srgbClr val="404040"/>
                </a:solidFill>
                <a:latin typeface="Calibri Light" panose="020F0302020204030204" pitchFamily="34" charset="0"/>
              </a:defRPr>
            </a:lvl6pPr>
            <a:lvl7pPr marL="914400" algn="l" rtl="0" fontAlgn="base" latinLnBrk="1">
              <a:lnSpc>
                <a:spcPct val="85000"/>
              </a:lnSpc>
              <a:spcBef>
                <a:spcPct val="0"/>
              </a:spcBef>
              <a:spcAft>
                <a:spcPct val="0"/>
              </a:spcAft>
              <a:defRPr sz="4800">
                <a:solidFill>
                  <a:srgbClr val="404040"/>
                </a:solidFill>
                <a:latin typeface="Calibri Light" panose="020F0302020204030204" pitchFamily="34" charset="0"/>
              </a:defRPr>
            </a:lvl7pPr>
            <a:lvl8pPr marL="1371600" algn="l" rtl="0" fontAlgn="base" latinLnBrk="1">
              <a:lnSpc>
                <a:spcPct val="85000"/>
              </a:lnSpc>
              <a:spcBef>
                <a:spcPct val="0"/>
              </a:spcBef>
              <a:spcAft>
                <a:spcPct val="0"/>
              </a:spcAft>
              <a:defRPr sz="4800">
                <a:solidFill>
                  <a:srgbClr val="404040"/>
                </a:solidFill>
                <a:latin typeface="Calibri Light" panose="020F0302020204030204" pitchFamily="34" charset="0"/>
              </a:defRPr>
            </a:lvl8pPr>
            <a:lvl9pPr marL="1828800" algn="l" rtl="0" fontAlgn="base" latinLnBrk="1">
              <a:lnSpc>
                <a:spcPct val="85000"/>
              </a:lnSpc>
              <a:spcBef>
                <a:spcPct val="0"/>
              </a:spcBef>
              <a:spcAft>
                <a:spcPct val="0"/>
              </a:spcAft>
              <a:defRPr sz="4800">
                <a:solidFill>
                  <a:srgbClr val="404040"/>
                </a:solidFill>
                <a:latin typeface="Calibri Light" panose="020F0302020204030204" pitchFamily="34" charset="0"/>
              </a:defRPr>
            </a:lvl9pPr>
          </a:lstStyle>
          <a:p>
            <a:pPr>
              <a:defRPr/>
            </a:pPr>
            <a:r>
              <a:rPr lang="en-US" altLang="ko-KR" sz="3200" dirty="0">
                <a:latin typeface="Times New Roman" panose="02020603050405020304" pitchFamily="18" charset="0"/>
                <a:cs typeface="Times New Roman" panose="02020603050405020304" pitchFamily="18" charset="0"/>
              </a:rPr>
              <a:t>Taylor series (2</a:t>
            </a:r>
            <a:r>
              <a:rPr lang="en-US" altLang="ko-KR" sz="3200" baseline="30000" dirty="0">
                <a:latin typeface="Times New Roman" panose="02020603050405020304" pitchFamily="18" charset="0"/>
                <a:cs typeface="Times New Roman" panose="02020603050405020304" pitchFamily="18" charset="0"/>
              </a:rPr>
              <a:t>nd</a:t>
            </a:r>
            <a:r>
              <a:rPr lang="en-US" altLang="ko-KR" sz="3200" dirty="0">
                <a:latin typeface="Times New Roman" panose="02020603050405020304" pitchFamily="18" charset="0"/>
                <a:cs typeface="Times New Roman" panose="02020603050405020304" pitchFamily="18" charset="0"/>
              </a:rPr>
              <a:t> order) – Second Order Derivative</a:t>
            </a:r>
          </a:p>
        </p:txBody>
      </p:sp>
      <p:grpSp>
        <p:nvGrpSpPr>
          <p:cNvPr id="12" name="Group 2">
            <a:extLst>
              <a:ext uri="{FF2B5EF4-FFF2-40B4-BE49-F238E27FC236}">
                <a16:creationId xmlns:a16="http://schemas.microsoft.com/office/drawing/2014/main" id="{20F0743A-1C96-4A30-B1F4-C8367CF8CD10}"/>
              </a:ext>
            </a:extLst>
          </p:cNvPr>
          <p:cNvGrpSpPr/>
          <p:nvPr/>
        </p:nvGrpSpPr>
        <p:grpSpPr>
          <a:xfrm>
            <a:off x="2975442" y="1851660"/>
            <a:ext cx="4521364" cy="591800"/>
            <a:chOff x="3021162" y="2446020"/>
            <a:chExt cx="4521364" cy="591800"/>
          </a:xfrm>
        </p:grpSpPr>
        <p:cxnSp>
          <p:nvCxnSpPr>
            <p:cNvPr id="13" name="Straight Connector 3">
              <a:extLst>
                <a:ext uri="{FF2B5EF4-FFF2-40B4-BE49-F238E27FC236}">
                  <a16:creationId xmlns:a16="http://schemas.microsoft.com/office/drawing/2014/main" id="{F7C999FA-C10C-4691-A7DE-40ACF0021191}"/>
                </a:ext>
              </a:extLst>
            </p:cNvPr>
            <p:cNvCxnSpPr/>
            <p:nvPr/>
          </p:nvCxnSpPr>
          <p:spPr>
            <a:xfrm>
              <a:off x="3392424" y="2514600"/>
              <a:ext cx="3657600" cy="0"/>
            </a:xfrm>
            <a:prstGeom prst="line">
              <a:avLst/>
            </a:prstGeom>
            <a:ln w="28575">
              <a:solidFill>
                <a:srgbClr val="0D19FF"/>
              </a:solidFill>
            </a:ln>
          </p:spPr>
          <p:style>
            <a:lnRef idx="1">
              <a:schemeClr val="accent1"/>
            </a:lnRef>
            <a:fillRef idx="0">
              <a:schemeClr val="accent1"/>
            </a:fillRef>
            <a:effectRef idx="0">
              <a:schemeClr val="accent1"/>
            </a:effectRef>
            <a:fontRef idx="minor">
              <a:schemeClr val="tx1"/>
            </a:fontRef>
          </p:style>
        </p:cxnSp>
        <p:sp>
          <p:nvSpPr>
            <p:cNvPr id="14" name="Oval 4">
              <a:extLst>
                <a:ext uri="{FF2B5EF4-FFF2-40B4-BE49-F238E27FC236}">
                  <a16:creationId xmlns:a16="http://schemas.microsoft.com/office/drawing/2014/main" id="{930CAA9E-CE5B-4C21-9DCC-CD7634B78F7A}"/>
                </a:ext>
              </a:extLst>
            </p:cNvPr>
            <p:cNvSpPr/>
            <p:nvPr/>
          </p:nvSpPr>
          <p:spPr>
            <a:xfrm>
              <a:off x="3355848" y="2450592"/>
              <a:ext cx="137160" cy="137160"/>
            </a:xfrm>
            <a:prstGeom prst="ellipse">
              <a:avLst/>
            </a:prstGeom>
            <a:solidFill>
              <a:srgbClr val="0D19FF"/>
            </a:solidFill>
            <a:ln>
              <a:solidFill>
                <a:srgbClr val="0D19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6">
              <a:extLst>
                <a:ext uri="{FF2B5EF4-FFF2-40B4-BE49-F238E27FC236}">
                  <a16:creationId xmlns:a16="http://schemas.microsoft.com/office/drawing/2014/main" id="{498CFF6F-BF48-410D-98A3-3D328AF01853}"/>
                </a:ext>
              </a:extLst>
            </p:cNvPr>
            <p:cNvSpPr/>
            <p:nvPr/>
          </p:nvSpPr>
          <p:spPr>
            <a:xfrm>
              <a:off x="4541520" y="2446020"/>
              <a:ext cx="137160" cy="137160"/>
            </a:xfrm>
            <a:prstGeom prst="ellipse">
              <a:avLst/>
            </a:prstGeom>
            <a:solidFill>
              <a:srgbClr val="0D19FF"/>
            </a:solidFill>
            <a:ln>
              <a:solidFill>
                <a:srgbClr val="0D19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Oval 7">
              <a:extLst>
                <a:ext uri="{FF2B5EF4-FFF2-40B4-BE49-F238E27FC236}">
                  <a16:creationId xmlns:a16="http://schemas.microsoft.com/office/drawing/2014/main" id="{EDC96849-AEF2-4DC1-909F-7591D164E580}"/>
                </a:ext>
              </a:extLst>
            </p:cNvPr>
            <p:cNvSpPr/>
            <p:nvPr/>
          </p:nvSpPr>
          <p:spPr>
            <a:xfrm>
              <a:off x="5731764" y="2446020"/>
              <a:ext cx="137160" cy="137160"/>
            </a:xfrm>
            <a:prstGeom prst="ellipse">
              <a:avLst/>
            </a:prstGeom>
            <a:solidFill>
              <a:srgbClr val="0D19FF"/>
            </a:solidFill>
            <a:ln>
              <a:solidFill>
                <a:srgbClr val="0D19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Oval 8">
              <a:extLst>
                <a:ext uri="{FF2B5EF4-FFF2-40B4-BE49-F238E27FC236}">
                  <a16:creationId xmlns:a16="http://schemas.microsoft.com/office/drawing/2014/main" id="{BA59E3A5-197F-4D61-BEEB-DFE74C54F40D}"/>
                </a:ext>
              </a:extLst>
            </p:cNvPr>
            <p:cNvSpPr/>
            <p:nvPr/>
          </p:nvSpPr>
          <p:spPr>
            <a:xfrm>
              <a:off x="6912864" y="2446020"/>
              <a:ext cx="137160" cy="137160"/>
            </a:xfrm>
            <a:prstGeom prst="ellipse">
              <a:avLst/>
            </a:prstGeom>
            <a:solidFill>
              <a:srgbClr val="0D19FF"/>
            </a:solidFill>
            <a:ln>
              <a:solidFill>
                <a:srgbClr val="0D19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63372DA9-F842-4078-BFD5-015852CAD3C6}"/>
                    </a:ext>
                  </a:extLst>
                </p:cNvPr>
                <p:cNvSpPr txBox="1"/>
                <p:nvPr/>
              </p:nvSpPr>
              <p:spPr>
                <a:xfrm>
                  <a:off x="4307073" y="2514600"/>
                  <a:ext cx="568810"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𝑖</m:t>
                            </m:r>
                          </m:sub>
                        </m:sSub>
                      </m:oMath>
                    </m:oMathPara>
                  </a14:m>
                  <a:endParaRPr lang="en-US" sz="2800" dirty="0"/>
                </a:p>
              </p:txBody>
            </p:sp>
          </mc:Choice>
          <mc:Fallback xmlns="">
            <p:sp>
              <p:nvSpPr>
                <p:cNvPr id="13" name="TextBox 12">
                  <a:extLst>
                    <a:ext uri="{FF2B5EF4-FFF2-40B4-BE49-F238E27FC236}">
                      <a16:creationId xmlns:a16="http://schemas.microsoft.com/office/drawing/2014/main" id="{6C223CD2-72B3-BF2A-2163-3755C5B621E1}"/>
                    </a:ext>
                  </a:extLst>
                </p:cNvPr>
                <p:cNvSpPr txBox="1">
                  <a:spLocks noRot="1" noChangeAspect="1" noMove="1" noResize="1" noEditPoints="1" noAdjustHandles="1" noChangeArrowheads="1" noChangeShapeType="1" noTextEdit="1"/>
                </p:cNvSpPr>
                <p:nvPr/>
              </p:nvSpPr>
              <p:spPr>
                <a:xfrm>
                  <a:off x="4307073" y="2514600"/>
                  <a:ext cx="568810" cy="523220"/>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39106D5B-DB53-452D-8922-461EB06A8F3F}"/>
                    </a:ext>
                  </a:extLst>
                </p:cNvPr>
                <p:cNvSpPr txBox="1"/>
                <p:nvPr/>
              </p:nvSpPr>
              <p:spPr>
                <a:xfrm>
                  <a:off x="5438215" y="2446020"/>
                  <a:ext cx="911853"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𝑖</m:t>
                            </m:r>
                            <m:r>
                              <a:rPr lang="en-US" sz="2800" b="0" i="1" smtClean="0">
                                <a:latin typeface="Cambria Math" panose="02040503050406030204" pitchFamily="18" charset="0"/>
                              </a:rPr>
                              <m:t>+1</m:t>
                            </m:r>
                          </m:sub>
                        </m:sSub>
                      </m:oMath>
                    </m:oMathPara>
                  </a14:m>
                  <a:endParaRPr lang="en-US" sz="2800" dirty="0"/>
                </a:p>
              </p:txBody>
            </p:sp>
          </mc:Choice>
          <mc:Fallback xmlns="">
            <p:sp>
              <p:nvSpPr>
                <p:cNvPr id="14" name="TextBox 13">
                  <a:extLst>
                    <a:ext uri="{FF2B5EF4-FFF2-40B4-BE49-F238E27FC236}">
                      <a16:creationId xmlns:a16="http://schemas.microsoft.com/office/drawing/2014/main" id="{630E21F6-E8B5-7918-0249-A2DC1B845746}"/>
                    </a:ext>
                  </a:extLst>
                </p:cNvPr>
                <p:cNvSpPr txBox="1">
                  <a:spLocks noRot="1" noChangeAspect="1" noMove="1" noResize="1" noEditPoints="1" noAdjustHandles="1" noChangeArrowheads="1" noChangeShapeType="1" noTextEdit="1"/>
                </p:cNvSpPr>
                <p:nvPr/>
              </p:nvSpPr>
              <p:spPr>
                <a:xfrm>
                  <a:off x="5438215" y="2446020"/>
                  <a:ext cx="911853" cy="523220"/>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00CF756E-ECC9-4092-AF22-343011C69CC3}"/>
                    </a:ext>
                  </a:extLst>
                </p:cNvPr>
                <p:cNvSpPr txBox="1"/>
                <p:nvPr/>
              </p:nvSpPr>
              <p:spPr>
                <a:xfrm>
                  <a:off x="6630673" y="2480311"/>
                  <a:ext cx="911853"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𝑖</m:t>
                            </m:r>
                            <m:r>
                              <a:rPr lang="en-US" sz="2800" b="0" i="1" smtClean="0">
                                <a:latin typeface="Cambria Math" panose="02040503050406030204" pitchFamily="18" charset="0"/>
                              </a:rPr>
                              <m:t>+2</m:t>
                            </m:r>
                          </m:sub>
                        </m:sSub>
                      </m:oMath>
                    </m:oMathPara>
                  </a14:m>
                  <a:endParaRPr lang="en-US" sz="2800" dirty="0"/>
                </a:p>
              </p:txBody>
            </p:sp>
          </mc:Choice>
          <mc:Fallback xmlns="">
            <p:sp>
              <p:nvSpPr>
                <p:cNvPr id="15" name="TextBox 14">
                  <a:extLst>
                    <a:ext uri="{FF2B5EF4-FFF2-40B4-BE49-F238E27FC236}">
                      <a16:creationId xmlns:a16="http://schemas.microsoft.com/office/drawing/2014/main" id="{27E9D513-DBA6-3DC1-DA4B-5A17C56391EC}"/>
                    </a:ext>
                  </a:extLst>
                </p:cNvPr>
                <p:cNvSpPr txBox="1">
                  <a:spLocks noRot="1" noChangeAspect="1" noMove="1" noResize="1" noEditPoints="1" noAdjustHandles="1" noChangeArrowheads="1" noChangeShapeType="1" noTextEdit="1"/>
                </p:cNvSpPr>
                <p:nvPr/>
              </p:nvSpPr>
              <p:spPr>
                <a:xfrm>
                  <a:off x="6630673" y="2480311"/>
                  <a:ext cx="911853" cy="523220"/>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AC3A2B59-CF86-4677-A0D1-DD514843AFE2}"/>
                    </a:ext>
                  </a:extLst>
                </p:cNvPr>
                <p:cNvSpPr txBox="1"/>
                <p:nvPr/>
              </p:nvSpPr>
              <p:spPr>
                <a:xfrm>
                  <a:off x="3021162" y="2514600"/>
                  <a:ext cx="911853"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𝑖</m:t>
                            </m:r>
                            <m:r>
                              <a:rPr lang="en-US" sz="2800" b="0" i="1" smtClean="0">
                                <a:latin typeface="Cambria Math" panose="02040503050406030204" pitchFamily="18" charset="0"/>
                              </a:rPr>
                              <m:t>−1</m:t>
                            </m:r>
                          </m:sub>
                        </m:sSub>
                      </m:oMath>
                    </m:oMathPara>
                  </a14:m>
                  <a:endParaRPr lang="en-US" sz="2800" dirty="0"/>
                </a:p>
              </p:txBody>
            </p:sp>
          </mc:Choice>
          <mc:Fallback xmlns="">
            <p:sp>
              <p:nvSpPr>
                <p:cNvPr id="16" name="TextBox 15">
                  <a:extLst>
                    <a:ext uri="{FF2B5EF4-FFF2-40B4-BE49-F238E27FC236}">
                      <a16:creationId xmlns:a16="http://schemas.microsoft.com/office/drawing/2014/main" id="{B8873E88-BBF7-BA7A-4E36-E1ABF1C41D1B}"/>
                    </a:ext>
                  </a:extLst>
                </p:cNvPr>
                <p:cNvSpPr txBox="1">
                  <a:spLocks noRot="1" noChangeAspect="1" noMove="1" noResize="1" noEditPoints="1" noAdjustHandles="1" noChangeArrowheads="1" noChangeShapeType="1" noTextEdit="1"/>
                </p:cNvSpPr>
                <p:nvPr/>
              </p:nvSpPr>
              <p:spPr>
                <a:xfrm>
                  <a:off x="3021162" y="2514600"/>
                  <a:ext cx="911853" cy="523220"/>
                </a:xfrm>
                <a:prstGeom prst="rect">
                  <a:avLst/>
                </a:prstGeom>
                <a:blipFill>
                  <a:blip r:embed="rId6"/>
                  <a:stretch>
                    <a:fillRect/>
                  </a:stretch>
                </a:blipFill>
              </p:spPr>
              <p:txBody>
                <a:bodyPr/>
                <a:lstStyle/>
                <a:p>
                  <a:r>
                    <a:rPr lang="en-US">
                      <a:noFill/>
                    </a:rPr>
                    <a:t> </a:t>
                  </a:r>
                </a:p>
              </p:txBody>
            </p:sp>
          </mc:Fallback>
        </mc:AlternateContent>
      </p:grpSp>
      <mc:AlternateContent xmlns:mc="http://schemas.openxmlformats.org/markup-compatibility/2006">
        <mc:Choice xmlns:a14="http://schemas.microsoft.com/office/drawing/2010/main" Requires="a14">
          <p:sp>
            <p:nvSpPr>
              <p:cNvPr id="26" name="TextBox 25">
                <a:extLst>
                  <a:ext uri="{FF2B5EF4-FFF2-40B4-BE49-F238E27FC236}">
                    <a16:creationId xmlns:a16="http://schemas.microsoft.com/office/drawing/2014/main" id="{AC6FCFAD-914A-4BA7-BFA6-493E8A78C99D}"/>
                  </a:ext>
                </a:extLst>
              </p:cNvPr>
              <p:cNvSpPr txBox="1"/>
              <p:nvPr/>
            </p:nvSpPr>
            <p:spPr>
              <a:xfrm>
                <a:off x="838200" y="3977680"/>
                <a:ext cx="9756837" cy="84285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ctrlPr>
                            <a:rPr lang="en-US" sz="2000" i="1">
                              <a:latin typeface="Cambria Math" panose="02040503050406030204" pitchFamily="18" charset="0"/>
                            </a:rPr>
                          </m:ctrlPr>
                        </m:dPr>
                        <m:e>
                          <m:r>
                            <a:rPr lang="en-US" sz="2000" i="1">
                              <a:latin typeface="Cambria Math" panose="02040503050406030204" pitchFamily="18" charset="0"/>
                            </a:rPr>
                            <m:t>1</m:t>
                          </m:r>
                        </m:e>
                      </m:d>
                      <m:r>
                        <a:rPr lang="en-US" sz="2000" i="1">
                          <a:latin typeface="Cambria Math" panose="02040503050406030204" pitchFamily="18" charset="0"/>
                        </a:rPr>
                        <m:t>   </m:t>
                      </m:r>
                      <m:r>
                        <a:rPr lang="en-US" sz="2000" i="1">
                          <a:latin typeface="Cambria Math" panose="02040503050406030204" pitchFamily="18" charset="0"/>
                        </a:rPr>
                        <m:t>𝜌</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𝑖</m:t>
                              </m:r>
                              <m:r>
                                <a:rPr lang="en-US" sz="2000" i="1">
                                  <a:latin typeface="Cambria Math" panose="02040503050406030204" pitchFamily="18" charset="0"/>
                                </a:rPr>
                                <m:t>+1</m:t>
                              </m:r>
                            </m:sub>
                          </m:sSub>
                        </m:e>
                      </m:d>
                      <m:r>
                        <a:rPr lang="en-US" sz="2000" i="1">
                          <a:latin typeface="Cambria Math" panose="02040503050406030204" pitchFamily="18" charset="0"/>
                        </a:rPr>
                        <m:t>=</m:t>
                      </m:r>
                      <m:r>
                        <a:rPr lang="en-US" sz="2000" i="1">
                          <a:latin typeface="Cambria Math" panose="02040503050406030204" pitchFamily="18" charset="0"/>
                        </a:rPr>
                        <m:t>𝜌</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𝑖</m:t>
                              </m:r>
                            </m:sub>
                          </m:sSub>
                        </m:e>
                      </m:d>
                      <m:r>
                        <a:rPr lang="en-US" sz="2000" i="1">
                          <a:latin typeface="Cambria Math" panose="02040503050406030204" pitchFamily="18" charset="0"/>
                        </a:rPr>
                        <m:t>+</m:t>
                      </m:r>
                      <m:r>
                        <m:rPr>
                          <m:sty m:val="p"/>
                        </m:rPr>
                        <a:rPr lang="en-US" sz="2000">
                          <a:latin typeface="Cambria Math" panose="02040503050406030204" pitchFamily="18" charset="0"/>
                        </a:rPr>
                        <m:t>Δ</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𝑖</m:t>
                          </m:r>
                        </m:sub>
                      </m:sSub>
                      <m:sSub>
                        <m:sSubPr>
                          <m:ctrlPr>
                            <a:rPr lang="en-US" sz="2000" i="1">
                              <a:latin typeface="Cambria Math" panose="02040503050406030204" pitchFamily="18" charset="0"/>
                            </a:rPr>
                          </m:ctrlPr>
                        </m:sSubPr>
                        <m:e>
                          <m:d>
                            <m:dPr>
                              <m:ctrlPr>
                                <a:rPr lang="en-US" sz="2000" i="1">
                                  <a:latin typeface="Cambria Math" panose="02040503050406030204" pitchFamily="18" charset="0"/>
                                </a:rPr>
                              </m:ctrlPr>
                            </m:dPr>
                            <m:e>
                              <m:f>
                                <m:fPr>
                                  <m:ctrlPr>
                                    <a:rPr lang="en-US" sz="2000" i="1">
                                      <a:latin typeface="Cambria Math" panose="02040503050406030204" pitchFamily="18" charset="0"/>
                                    </a:rPr>
                                  </m:ctrlPr>
                                </m:fPr>
                                <m:num>
                                  <m:r>
                                    <a:rPr lang="en-US" sz="2000" i="1">
                                      <a:latin typeface="Cambria Math" panose="02040503050406030204" pitchFamily="18" charset="0"/>
                                    </a:rPr>
                                    <m:t>𝑑</m:t>
                                  </m:r>
                                  <m:r>
                                    <a:rPr lang="en-US" sz="2000" i="1">
                                      <a:latin typeface="Cambria Math" panose="02040503050406030204" pitchFamily="18" charset="0"/>
                                    </a:rPr>
                                    <m:t>𝜌</m:t>
                                  </m:r>
                                </m:num>
                                <m:den>
                                  <m:r>
                                    <a:rPr lang="en-US" sz="2000" i="1">
                                      <a:latin typeface="Cambria Math" panose="02040503050406030204" pitchFamily="18" charset="0"/>
                                    </a:rPr>
                                    <m:t>𝑑</m:t>
                                  </m:r>
                                  <m:r>
                                    <a:rPr lang="en-US" sz="2000" i="1">
                                      <a:latin typeface="Cambria Math" panose="02040503050406030204" pitchFamily="18" charset="0"/>
                                    </a:rPr>
                                    <m:t>𝑥</m:t>
                                  </m:r>
                                </m:den>
                              </m:f>
                            </m:e>
                          </m:d>
                        </m:e>
                        <m:sub>
                          <m:r>
                            <a:rPr lang="en-US" sz="2000" i="1">
                              <a:latin typeface="Cambria Math" panose="02040503050406030204" pitchFamily="18" charset="0"/>
                            </a:rPr>
                            <m:t>𝑖</m:t>
                          </m:r>
                        </m:sub>
                      </m:sSub>
                      <m:r>
                        <a:rPr lang="en-US" sz="2000" i="1">
                          <a:latin typeface="Cambria Math" panose="02040503050406030204" pitchFamily="18" charset="0"/>
                        </a:rPr>
                        <m:t>+</m:t>
                      </m:r>
                      <m:f>
                        <m:fPr>
                          <m:ctrlPr>
                            <a:rPr lang="en-US" sz="2000" i="1">
                              <a:latin typeface="Cambria Math" panose="02040503050406030204" pitchFamily="18" charset="0"/>
                            </a:rPr>
                          </m:ctrlPr>
                        </m:fPr>
                        <m:num>
                          <m:r>
                            <m:rPr>
                              <m:sty m:val="p"/>
                            </m:rPr>
                            <a:rPr lang="en-US" sz="2000">
                              <a:latin typeface="Cambria Math" panose="02040503050406030204" pitchFamily="18" charset="0"/>
                            </a:rPr>
                            <m:t>Δ</m:t>
                          </m:r>
                          <m:sSubSup>
                            <m:sSubSupPr>
                              <m:ctrlPr>
                                <a:rPr lang="en-US" sz="2000" i="1">
                                  <a:latin typeface="Cambria Math" panose="02040503050406030204" pitchFamily="18" charset="0"/>
                                </a:rPr>
                              </m:ctrlPr>
                            </m:sSubSupPr>
                            <m:e>
                              <m:r>
                                <a:rPr lang="en-US" sz="2000" i="1">
                                  <a:latin typeface="Cambria Math" panose="02040503050406030204" pitchFamily="18" charset="0"/>
                                </a:rPr>
                                <m:t>𝑥</m:t>
                              </m:r>
                            </m:e>
                            <m:sub>
                              <m:r>
                                <a:rPr lang="en-US" sz="2000" i="1">
                                  <a:latin typeface="Cambria Math" panose="02040503050406030204" pitchFamily="18" charset="0"/>
                                </a:rPr>
                                <m:t>𝑖</m:t>
                              </m:r>
                            </m:sub>
                            <m:sup>
                              <m:r>
                                <a:rPr lang="en-US" sz="2000" i="1">
                                  <a:latin typeface="Cambria Math" panose="02040503050406030204" pitchFamily="18" charset="0"/>
                                </a:rPr>
                                <m:t>2</m:t>
                              </m:r>
                            </m:sup>
                          </m:sSubSup>
                        </m:num>
                        <m:den>
                          <m:r>
                            <a:rPr lang="en-US" sz="2000" i="1">
                              <a:latin typeface="Cambria Math" panose="02040503050406030204" pitchFamily="18" charset="0"/>
                            </a:rPr>
                            <m:t>2</m:t>
                          </m:r>
                        </m:den>
                      </m:f>
                      <m:sSub>
                        <m:sSubPr>
                          <m:ctrlPr>
                            <a:rPr lang="en-US" sz="2000" i="1">
                              <a:latin typeface="Cambria Math" panose="02040503050406030204" pitchFamily="18" charset="0"/>
                            </a:rPr>
                          </m:ctrlPr>
                        </m:sSubPr>
                        <m:e>
                          <m:d>
                            <m:dPr>
                              <m:ctrlPr>
                                <a:rPr lang="en-US" sz="2000" i="1">
                                  <a:latin typeface="Cambria Math" panose="02040503050406030204" pitchFamily="18" charset="0"/>
                                </a:rPr>
                              </m:ctrlPr>
                            </m:dPr>
                            <m:e>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𝑑</m:t>
                                      </m:r>
                                    </m:e>
                                    <m:sup>
                                      <m:r>
                                        <a:rPr lang="en-US" sz="2000" i="1">
                                          <a:latin typeface="Cambria Math" panose="02040503050406030204" pitchFamily="18" charset="0"/>
                                        </a:rPr>
                                        <m:t>2</m:t>
                                      </m:r>
                                    </m:sup>
                                  </m:sSup>
                                  <m:r>
                                    <a:rPr lang="en-US" sz="2000" i="1">
                                      <a:latin typeface="Cambria Math" panose="02040503050406030204" pitchFamily="18" charset="0"/>
                                    </a:rPr>
                                    <m:t>𝜌</m:t>
                                  </m:r>
                                </m:num>
                                <m:den>
                                  <m:r>
                                    <a:rPr lang="en-US" sz="2000" i="1">
                                      <a:latin typeface="Cambria Math" panose="02040503050406030204" pitchFamily="18" charset="0"/>
                                    </a:rPr>
                                    <m:t>𝑑</m:t>
                                  </m:r>
                                  <m:sSup>
                                    <m:sSupPr>
                                      <m:ctrlPr>
                                        <a:rPr lang="en-US" sz="2000" i="1">
                                          <a:latin typeface="Cambria Math" panose="02040503050406030204" pitchFamily="18" charset="0"/>
                                        </a:rPr>
                                      </m:ctrlPr>
                                    </m:sSupPr>
                                    <m:e>
                                      <m:r>
                                        <a:rPr lang="en-US" sz="2000" i="1">
                                          <a:latin typeface="Cambria Math" panose="02040503050406030204" pitchFamily="18" charset="0"/>
                                        </a:rPr>
                                        <m:t>𝑥</m:t>
                                      </m:r>
                                    </m:e>
                                    <m:sup>
                                      <m:r>
                                        <a:rPr lang="en-US" sz="2000" i="1">
                                          <a:latin typeface="Cambria Math" panose="02040503050406030204" pitchFamily="18" charset="0"/>
                                        </a:rPr>
                                        <m:t>2</m:t>
                                      </m:r>
                                    </m:sup>
                                  </m:sSup>
                                </m:den>
                              </m:f>
                            </m:e>
                          </m:d>
                        </m:e>
                        <m:sub>
                          <m:r>
                            <a:rPr lang="en-US" sz="2000" i="1">
                              <a:latin typeface="Cambria Math" panose="02040503050406030204" pitchFamily="18" charset="0"/>
                            </a:rPr>
                            <m:t>𝑖</m:t>
                          </m:r>
                        </m:sub>
                      </m:sSub>
                      <m:r>
                        <a:rPr lang="en-US" sz="2000" i="1">
                          <a:latin typeface="Cambria Math" panose="02040503050406030204" pitchFamily="18" charset="0"/>
                        </a:rPr>
                        <m:t>+</m:t>
                      </m:r>
                      <m:f>
                        <m:fPr>
                          <m:ctrlPr>
                            <a:rPr lang="en-US" sz="2000" i="1">
                              <a:latin typeface="Cambria Math" panose="02040503050406030204" pitchFamily="18" charset="0"/>
                            </a:rPr>
                          </m:ctrlPr>
                        </m:fPr>
                        <m:num>
                          <m:r>
                            <m:rPr>
                              <m:sty m:val="p"/>
                            </m:rPr>
                            <a:rPr lang="en-US" sz="2000">
                              <a:latin typeface="Cambria Math" panose="02040503050406030204" pitchFamily="18" charset="0"/>
                            </a:rPr>
                            <m:t>Δ</m:t>
                          </m:r>
                          <m:sSubSup>
                            <m:sSubSupPr>
                              <m:ctrlPr>
                                <a:rPr lang="en-US" sz="2000" i="1">
                                  <a:latin typeface="Cambria Math" panose="02040503050406030204" pitchFamily="18" charset="0"/>
                                </a:rPr>
                              </m:ctrlPr>
                            </m:sSubSupPr>
                            <m:e>
                              <m:r>
                                <a:rPr lang="en-US" sz="2000" i="1">
                                  <a:latin typeface="Cambria Math" panose="02040503050406030204" pitchFamily="18" charset="0"/>
                                </a:rPr>
                                <m:t>𝑥</m:t>
                              </m:r>
                            </m:e>
                            <m:sub>
                              <m:r>
                                <a:rPr lang="en-US" sz="2000" i="1">
                                  <a:latin typeface="Cambria Math" panose="02040503050406030204" pitchFamily="18" charset="0"/>
                                </a:rPr>
                                <m:t>𝑖</m:t>
                              </m:r>
                            </m:sub>
                            <m:sup>
                              <m:r>
                                <a:rPr lang="en-US" sz="2000" i="1">
                                  <a:latin typeface="Cambria Math" panose="02040503050406030204" pitchFamily="18" charset="0"/>
                                </a:rPr>
                                <m:t>3</m:t>
                              </m:r>
                            </m:sup>
                          </m:sSubSup>
                        </m:num>
                        <m:den>
                          <m:r>
                            <a:rPr lang="en-US" sz="2000" i="1">
                              <a:latin typeface="Cambria Math" panose="02040503050406030204" pitchFamily="18" charset="0"/>
                            </a:rPr>
                            <m:t>6</m:t>
                          </m:r>
                        </m:den>
                      </m:f>
                      <m:sSub>
                        <m:sSubPr>
                          <m:ctrlPr>
                            <a:rPr lang="en-US" sz="2000" i="1">
                              <a:latin typeface="Cambria Math" panose="02040503050406030204" pitchFamily="18" charset="0"/>
                            </a:rPr>
                          </m:ctrlPr>
                        </m:sSubPr>
                        <m:e>
                          <m:d>
                            <m:dPr>
                              <m:ctrlPr>
                                <a:rPr lang="en-US" sz="2000" i="1">
                                  <a:latin typeface="Cambria Math" panose="02040503050406030204" pitchFamily="18" charset="0"/>
                                </a:rPr>
                              </m:ctrlPr>
                            </m:dPr>
                            <m:e>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𝑑</m:t>
                                      </m:r>
                                    </m:e>
                                    <m:sup>
                                      <m:r>
                                        <a:rPr lang="en-US" sz="2000" i="1">
                                          <a:latin typeface="Cambria Math" panose="02040503050406030204" pitchFamily="18" charset="0"/>
                                        </a:rPr>
                                        <m:t>3</m:t>
                                      </m:r>
                                    </m:sup>
                                  </m:sSup>
                                  <m:r>
                                    <a:rPr lang="en-US" sz="2000" i="1">
                                      <a:latin typeface="Cambria Math" panose="02040503050406030204" pitchFamily="18" charset="0"/>
                                    </a:rPr>
                                    <m:t>𝜌</m:t>
                                  </m:r>
                                </m:num>
                                <m:den>
                                  <m:r>
                                    <a:rPr lang="en-US" sz="2000" i="1">
                                      <a:latin typeface="Cambria Math" panose="02040503050406030204" pitchFamily="18" charset="0"/>
                                    </a:rPr>
                                    <m:t>𝑑</m:t>
                                  </m:r>
                                  <m:sSup>
                                    <m:sSupPr>
                                      <m:ctrlPr>
                                        <a:rPr lang="en-US" sz="2000" i="1">
                                          <a:latin typeface="Cambria Math" panose="02040503050406030204" pitchFamily="18" charset="0"/>
                                        </a:rPr>
                                      </m:ctrlPr>
                                    </m:sSupPr>
                                    <m:e>
                                      <m:r>
                                        <a:rPr lang="en-US" sz="2000" i="1">
                                          <a:latin typeface="Cambria Math" panose="02040503050406030204" pitchFamily="18" charset="0"/>
                                        </a:rPr>
                                        <m:t>𝑥</m:t>
                                      </m:r>
                                    </m:e>
                                    <m:sup>
                                      <m:r>
                                        <a:rPr lang="en-US" sz="2000" i="1">
                                          <a:latin typeface="Cambria Math" panose="02040503050406030204" pitchFamily="18" charset="0"/>
                                        </a:rPr>
                                        <m:t>3</m:t>
                                      </m:r>
                                    </m:sup>
                                  </m:sSup>
                                </m:den>
                              </m:f>
                            </m:e>
                          </m:d>
                        </m:e>
                        <m:sub>
                          <m:r>
                            <a:rPr lang="en-US" sz="2000" i="1">
                              <a:latin typeface="Cambria Math" panose="02040503050406030204" pitchFamily="18" charset="0"/>
                            </a:rPr>
                            <m:t>𝑖</m:t>
                          </m:r>
                        </m:sub>
                      </m:sSub>
                      <m:r>
                        <a:rPr lang="en-US" sz="2000" i="1">
                          <a:latin typeface="Cambria Math" panose="02040503050406030204" pitchFamily="18" charset="0"/>
                        </a:rPr>
                        <m:t>+</m:t>
                      </m:r>
                      <m:f>
                        <m:fPr>
                          <m:ctrlPr>
                            <a:rPr lang="en-US" sz="2000" i="1">
                              <a:latin typeface="Cambria Math" panose="02040503050406030204" pitchFamily="18" charset="0"/>
                            </a:rPr>
                          </m:ctrlPr>
                        </m:fPr>
                        <m:num>
                          <m:r>
                            <m:rPr>
                              <m:sty m:val="p"/>
                            </m:rPr>
                            <a:rPr lang="en-US" sz="2000">
                              <a:latin typeface="Cambria Math" panose="02040503050406030204" pitchFamily="18" charset="0"/>
                            </a:rPr>
                            <m:t>Δ</m:t>
                          </m:r>
                          <m:sSubSup>
                            <m:sSubSupPr>
                              <m:ctrlPr>
                                <a:rPr lang="en-US" sz="2000" i="1">
                                  <a:latin typeface="Cambria Math" panose="02040503050406030204" pitchFamily="18" charset="0"/>
                                </a:rPr>
                              </m:ctrlPr>
                            </m:sSubSupPr>
                            <m:e>
                              <m:r>
                                <a:rPr lang="en-US" sz="2000" i="1">
                                  <a:latin typeface="Cambria Math" panose="02040503050406030204" pitchFamily="18" charset="0"/>
                                </a:rPr>
                                <m:t>𝑥</m:t>
                              </m:r>
                            </m:e>
                            <m:sub>
                              <m:r>
                                <a:rPr lang="en-US" sz="2000" i="1">
                                  <a:latin typeface="Cambria Math" panose="02040503050406030204" pitchFamily="18" charset="0"/>
                                </a:rPr>
                                <m:t>𝑖</m:t>
                              </m:r>
                            </m:sub>
                            <m:sup>
                              <m:r>
                                <a:rPr lang="en-US" sz="2000" i="1">
                                  <a:latin typeface="Cambria Math" panose="02040503050406030204" pitchFamily="18" charset="0"/>
                                </a:rPr>
                                <m:t>4</m:t>
                              </m:r>
                            </m:sup>
                          </m:sSubSup>
                        </m:num>
                        <m:den>
                          <m:r>
                            <a:rPr lang="en-US" sz="2000" i="1">
                              <a:latin typeface="Cambria Math" panose="02040503050406030204" pitchFamily="18" charset="0"/>
                            </a:rPr>
                            <m:t>24</m:t>
                          </m:r>
                        </m:den>
                      </m:f>
                      <m:sSub>
                        <m:sSubPr>
                          <m:ctrlPr>
                            <a:rPr lang="en-US" sz="2000" i="1">
                              <a:latin typeface="Cambria Math" panose="02040503050406030204" pitchFamily="18" charset="0"/>
                            </a:rPr>
                          </m:ctrlPr>
                        </m:sSubPr>
                        <m:e>
                          <m:d>
                            <m:dPr>
                              <m:ctrlPr>
                                <a:rPr lang="en-US" sz="2000" i="1">
                                  <a:latin typeface="Cambria Math" panose="02040503050406030204" pitchFamily="18" charset="0"/>
                                </a:rPr>
                              </m:ctrlPr>
                            </m:dPr>
                            <m:e>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𝑑</m:t>
                                      </m:r>
                                    </m:e>
                                    <m:sup>
                                      <m:r>
                                        <a:rPr lang="en-US" sz="2000" i="1">
                                          <a:latin typeface="Cambria Math" panose="02040503050406030204" pitchFamily="18" charset="0"/>
                                        </a:rPr>
                                        <m:t>4</m:t>
                                      </m:r>
                                    </m:sup>
                                  </m:sSup>
                                  <m:r>
                                    <a:rPr lang="en-US" sz="2000" i="1">
                                      <a:latin typeface="Cambria Math" panose="02040503050406030204" pitchFamily="18" charset="0"/>
                                    </a:rPr>
                                    <m:t>𝜌</m:t>
                                  </m:r>
                                </m:num>
                                <m:den>
                                  <m:r>
                                    <a:rPr lang="en-US" sz="2000" i="1">
                                      <a:latin typeface="Cambria Math" panose="02040503050406030204" pitchFamily="18" charset="0"/>
                                    </a:rPr>
                                    <m:t>𝑑</m:t>
                                  </m:r>
                                  <m:sSup>
                                    <m:sSupPr>
                                      <m:ctrlPr>
                                        <a:rPr lang="en-US" sz="2000" i="1">
                                          <a:latin typeface="Cambria Math" panose="02040503050406030204" pitchFamily="18" charset="0"/>
                                        </a:rPr>
                                      </m:ctrlPr>
                                    </m:sSupPr>
                                    <m:e>
                                      <m:r>
                                        <a:rPr lang="en-US" sz="2000" i="1">
                                          <a:latin typeface="Cambria Math" panose="02040503050406030204" pitchFamily="18" charset="0"/>
                                        </a:rPr>
                                        <m:t>𝑥</m:t>
                                      </m:r>
                                    </m:e>
                                    <m:sup>
                                      <m:r>
                                        <a:rPr lang="en-US" sz="2000" i="1">
                                          <a:latin typeface="Cambria Math" panose="02040503050406030204" pitchFamily="18" charset="0"/>
                                        </a:rPr>
                                        <m:t>4</m:t>
                                      </m:r>
                                    </m:sup>
                                  </m:sSup>
                                </m:den>
                              </m:f>
                            </m:e>
                          </m:d>
                        </m:e>
                        <m:sub>
                          <m:r>
                            <a:rPr lang="en-US" sz="2000" i="1">
                              <a:latin typeface="Cambria Math" panose="02040503050406030204" pitchFamily="18" charset="0"/>
                            </a:rPr>
                            <m:t>𝑖</m:t>
                          </m:r>
                        </m:sub>
                      </m:sSub>
                      <m:r>
                        <a:rPr lang="en-US" sz="2000" i="1">
                          <a:latin typeface="Cambria Math" panose="02040503050406030204" pitchFamily="18" charset="0"/>
                        </a:rPr>
                        <m:t>+</m:t>
                      </m:r>
                      <m:r>
                        <a:rPr lang="en-US" sz="2000" i="1">
                          <a:latin typeface="Cambria Math" panose="02040503050406030204" pitchFamily="18" charset="0"/>
                        </a:rPr>
                        <m:t>𝑂</m:t>
                      </m:r>
                      <m:d>
                        <m:dPr>
                          <m:ctrlPr>
                            <a:rPr lang="en-US" sz="2000" i="1">
                              <a:latin typeface="Cambria Math" panose="02040503050406030204" pitchFamily="18" charset="0"/>
                            </a:rPr>
                          </m:ctrlPr>
                        </m:dPr>
                        <m:e>
                          <m:r>
                            <m:rPr>
                              <m:sty m:val="p"/>
                            </m:rPr>
                            <a:rPr lang="en-US" sz="2000">
                              <a:latin typeface="Cambria Math" panose="02040503050406030204" pitchFamily="18" charset="0"/>
                            </a:rPr>
                            <m:t>Δ</m:t>
                          </m:r>
                          <m:sSubSup>
                            <m:sSubSupPr>
                              <m:ctrlPr>
                                <a:rPr lang="en-US" sz="2000" i="1">
                                  <a:latin typeface="Cambria Math" panose="02040503050406030204" pitchFamily="18" charset="0"/>
                                </a:rPr>
                              </m:ctrlPr>
                            </m:sSubSupPr>
                            <m:e>
                              <m:r>
                                <a:rPr lang="en-US" sz="2000" i="1">
                                  <a:latin typeface="Cambria Math" panose="02040503050406030204" pitchFamily="18" charset="0"/>
                                </a:rPr>
                                <m:t>𝑥</m:t>
                              </m:r>
                            </m:e>
                            <m:sub>
                              <m:r>
                                <a:rPr lang="en-US" sz="2000" i="1">
                                  <a:latin typeface="Cambria Math" panose="02040503050406030204" pitchFamily="18" charset="0"/>
                                </a:rPr>
                                <m:t>𝑖</m:t>
                              </m:r>
                            </m:sub>
                            <m:sup>
                              <m:r>
                                <a:rPr lang="en-US" sz="2000" i="1">
                                  <a:latin typeface="Cambria Math" panose="02040503050406030204" pitchFamily="18" charset="0"/>
                                </a:rPr>
                                <m:t>5</m:t>
                              </m:r>
                            </m:sup>
                          </m:sSubSup>
                        </m:e>
                      </m:d>
                    </m:oMath>
                  </m:oMathPara>
                </a14:m>
                <a:endParaRPr lang="en-US" sz="2000" dirty="0"/>
              </a:p>
            </p:txBody>
          </p:sp>
        </mc:Choice>
        <mc:Fallback>
          <p:sp>
            <p:nvSpPr>
              <p:cNvPr id="26" name="TextBox 25">
                <a:extLst>
                  <a:ext uri="{FF2B5EF4-FFF2-40B4-BE49-F238E27FC236}">
                    <a16:creationId xmlns:a16="http://schemas.microsoft.com/office/drawing/2014/main" id="{AC6FCFAD-914A-4BA7-BFA6-493E8A78C99D}"/>
                  </a:ext>
                </a:extLst>
              </p:cNvPr>
              <p:cNvSpPr txBox="1">
                <a:spLocks noRot="1" noChangeAspect="1" noMove="1" noResize="1" noEditPoints="1" noAdjustHandles="1" noChangeArrowheads="1" noChangeShapeType="1" noTextEdit="1"/>
              </p:cNvSpPr>
              <p:nvPr/>
            </p:nvSpPr>
            <p:spPr>
              <a:xfrm>
                <a:off x="838200" y="3977680"/>
                <a:ext cx="9756837" cy="842859"/>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7" name="TextBox 26">
                <a:extLst>
                  <a:ext uri="{FF2B5EF4-FFF2-40B4-BE49-F238E27FC236}">
                    <a16:creationId xmlns:a16="http://schemas.microsoft.com/office/drawing/2014/main" id="{2CE2B810-CA52-428D-9A92-68AA0C69D01A}"/>
                  </a:ext>
                </a:extLst>
              </p:cNvPr>
              <p:cNvSpPr txBox="1"/>
              <p:nvPr/>
            </p:nvSpPr>
            <p:spPr>
              <a:xfrm>
                <a:off x="57781" y="2872206"/>
                <a:ext cx="12134219" cy="83176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a:latin typeface="Cambria Math" panose="02040503050406030204" pitchFamily="18" charset="0"/>
                        </a:rPr>
                        <m:t>𝜌</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𝑖</m:t>
                              </m:r>
                              <m:r>
                                <a:rPr lang="en-US" sz="2000" i="1">
                                  <a:latin typeface="Cambria Math" panose="02040503050406030204" pitchFamily="18" charset="0"/>
                                </a:rPr>
                                <m:t>+1</m:t>
                              </m:r>
                            </m:sub>
                          </m:sSub>
                        </m:e>
                      </m:d>
                      <m:r>
                        <a:rPr lang="en-US" sz="2000" i="1">
                          <a:latin typeface="Cambria Math" panose="02040503050406030204" pitchFamily="18" charset="0"/>
                        </a:rPr>
                        <m:t>=</m:t>
                      </m:r>
                      <m:r>
                        <a:rPr lang="en-US" sz="2000" i="1">
                          <a:latin typeface="Cambria Math" panose="02040503050406030204" pitchFamily="18" charset="0"/>
                        </a:rPr>
                        <m:t>𝜌</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𝑖</m:t>
                              </m:r>
                            </m:sub>
                          </m:sSub>
                        </m:e>
                      </m:d>
                      <m:r>
                        <a:rPr lang="en-US" sz="2000" i="1">
                          <a:latin typeface="Cambria Math" panose="02040503050406030204" pitchFamily="18" charset="0"/>
                        </a:rPr>
                        <m:t>+</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𝑖</m:t>
                              </m:r>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𝑖</m:t>
                              </m:r>
                            </m:sub>
                          </m:sSub>
                        </m:e>
                      </m:d>
                      <m:sSub>
                        <m:sSubPr>
                          <m:ctrlPr>
                            <a:rPr lang="en-US" sz="2000" i="1">
                              <a:latin typeface="Cambria Math" panose="02040503050406030204" pitchFamily="18" charset="0"/>
                            </a:rPr>
                          </m:ctrlPr>
                        </m:sSubPr>
                        <m:e>
                          <m:d>
                            <m:dPr>
                              <m:ctrlPr>
                                <a:rPr lang="en-US" sz="2000" i="1">
                                  <a:latin typeface="Cambria Math" panose="02040503050406030204" pitchFamily="18" charset="0"/>
                                </a:rPr>
                              </m:ctrlPr>
                            </m:dPr>
                            <m:e>
                              <m:f>
                                <m:fPr>
                                  <m:ctrlPr>
                                    <a:rPr lang="en-US" sz="2000" i="1">
                                      <a:latin typeface="Cambria Math" panose="02040503050406030204" pitchFamily="18" charset="0"/>
                                    </a:rPr>
                                  </m:ctrlPr>
                                </m:fPr>
                                <m:num>
                                  <m:r>
                                    <a:rPr lang="en-US" sz="2000" i="1">
                                      <a:latin typeface="Cambria Math" panose="02040503050406030204" pitchFamily="18" charset="0"/>
                                    </a:rPr>
                                    <m:t>𝑑</m:t>
                                  </m:r>
                                  <m:r>
                                    <a:rPr lang="en-US" sz="2000" i="1">
                                      <a:latin typeface="Cambria Math" panose="02040503050406030204" pitchFamily="18" charset="0"/>
                                    </a:rPr>
                                    <m:t>𝜌</m:t>
                                  </m:r>
                                </m:num>
                                <m:den>
                                  <m:r>
                                    <a:rPr lang="en-US" sz="2000" i="1">
                                      <a:latin typeface="Cambria Math" panose="02040503050406030204" pitchFamily="18" charset="0"/>
                                    </a:rPr>
                                    <m:t>𝑑</m:t>
                                  </m:r>
                                  <m:r>
                                    <a:rPr lang="en-US" sz="2000" i="1">
                                      <a:latin typeface="Cambria Math" panose="02040503050406030204" pitchFamily="18" charset="0"/>
                                    </a:rPr>
                                    <m:t>𝑥</m:t>
                                  </m:r>
                                </m:den>
                              </m:f>
                            </m:e>
                          </m:d>
                        </m:e>
                        <m:sub>
                          <m:r>
                            <a:rPr lang="en-US" sz="2000" i="1">
                              <a:latin typeface="Cambria Math" panose="02040503050406030204" pitchFamily="18" charset="0"/>
                            </a:rPr>
                            <m:t>𝑖</m:t>
                          </m:r>
                        </m:sub>
                      </m:sSub>
                      <m:r>
                        <a:rPr lang="en-US" sz="2000" i="1">
                          <a:latin typeface="Cambria Math" panose="02040503050406030204" pitchFamily="18" charset="0"/>
                        </a:rPr>
                        <m:t>+</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𝑖</m:t>
                                      </m:r>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𝑖</m:t>
                                      </m:r>
                                    </m:sub>
                                  </m:sSub>
                                </m:e>
                              </m:d>
                            </m:e>
                            <m:sup>
                              <m:r>
                                <a:rPr lang="en-US" sz="2000" i="1">
                                  <a:latin typeface="Cambria Math" panose="02040503050406030204" pitchFamily="18" charset="0"/>
                                </a:rPr>
                                <m:t>2</m:t>
                              </m:r>
                            </m:sup>
                          </m:sSup>
                        </m:num>
                        <m:den>
                          <m:r>
                            <a:rPr lang="en-US" sz="2000" i="1">
                              <a:latin typeface="Cambria Math" panose="02040503050406030204" pitchFamily="18" charset="0"/>
                            </a:rPr>
                            <m:t>2</m:t>
                          </m:r>
                        </m:den>
                      </m:f>
                      <m:sSub>
                        <m:sSubPr>
                          <m:ctrlPr>
                            <a:rPr lang="en-US" sz="2000" i="1">
                              <a:latin typeface="Cambria Math" panose="02040503050406030204" pitchFamily="18" charset="0"/>
                            </a:rPr>
                          </m:ctrlPr>
                        </m:sSubPr>
                        <m:e>
                          <m:d>
                            <m:dPr>
                              <m:ctrlPr>
                                <a:rPr lang="en-US" sz="2000" i="1">
                                  <a:latin typeface="Cambria Math" panose="02040503050406030204" pitchFamily="18" charset="0"/>
                                </a:rPr>
                              </m:ctrlPr>
                            </m:dPr>
                            <m:e>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𝑑</m:t>
                                      </m:r>
                                    </m:e>
                                    <m:sup>
                                      <m:r>
                                        <a:rPr lang="en-US" sz="2000" i="1">
                                          <a:latin typeface="Cambria Math" panose="02040503050406030204" pitchFamily="18" charset="0"/>
                                        </a:rPr>
                                        <m:t>2</m:t>
                                      </m:r>
                                    </m:sup>
                                  </m:sSup>
                                  <m:r>
                                    <a:rPr lang="en-US" sz="2000" i="1">
                                      <a:latin typeface="Cambria Math" panose="02040503050406030204" pitchFamily="18" charset="0"/>
                                    </a:rPr>
                                    <m:t>𝜌</m:t>
                                  </m:r>
                                </m:num>
                                <m:den>
                                  <m:r>
                                    <a:rPr lang="en-US" sz="2000" i="1">
                                      <a:latin typeface="Cambria Math" panose="02040503050406030204" pitchFamily="18" charset="0"/>
                                    </a:rPr>
                                    <m:t>𝑑</m:t>
                                  </m:r>
                                  <m:sSup>
                                    <m:sSupPr>
                                      <m:ctrlPr>
                                        <a:rPr lang="en-US" sz="2000" i="1">
                                          <a:latin typeface="Cambria Math" panose="02040503050406030204" pitchFamily="18" charset="0"/>
                                        </a:rPr>
                                      </m:ctrlPr>
                                    </m:sSupPr>
                                    <m:e>
                                      <m:r>
                                        <a:rPr lang="en-US" sz="2000" i="1">
                                          <a:latin typeface="Cambria Math" panose="02040503050406030204" pitchFamily="18" charset="0"/>
                                        </a:rPr>
                                        <m:t>𝑥</m:t>
                                      </m:r>
                                    </m:e>
                                    <m:sup>
                                      <m:r>
                                        <a:rPr lang="en-US" sz="2000" i="1">
                                          <a:latin typeface="Cambria Math" panose="02040503050406030204" pitchFamily="18" charset="0"/>
                                        </a:rPr>
                                        <m:t>2</m:t>
                                      </m:r>
                                    </m:sup>
                                  </m:sSup>
                                </m:den>
                              </m:f>
                            </m:e>
                          </m:d>
                        </m:e>
                        <m:sub>
                          <m:r>
                            <a:rPr lang="en-US" sz="2000" i="1">
                              <a:latin typeface="Cambria Math" panose="02040503050406030204" pitchFamily="18" charset="0"/>
                            </a:rPr>
                            <m:t>𝑖</m:t>
                          </m:r>
                        </m:sub>
                      </m:sSub>
                      <m:r>
                        <a:rPr lang="en-US" sz="2000" i="1">
                          <a:latin typeface="Cambria Math" panose="02040503050406030204" pitchFamily="18" charset="0"/>
                        </a:rPr>
                        <m:t>+</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𝑖</m:t>
                                      </m:r>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𝑖</m:t>
                                      </m:r>
                                    </m:sub>
                                  </m:sSub>
                                </m:e>
                              </m:d>
                            </m:e>
                            <m:sup>
                              <m:r>
                                <a:rPr lang="en-US" sz="2000" i="1">
                                  <a:latin typeface="Cambria Math" panose="02040503050406030204" pitchFamily="18" charset="0"/>
                                </a:rPr>
                                <m:t>3</m:t>
                              </m:r>
                            </m:sup>
                          </m:sSup>
                        </m:num>
                        <m:den>
                          <m:r>
                            <a:rPr lang="en-US" sz="2000" i="1">
                              <a:latin typeface="Cambria Math" panose="02040503050406030204" pitchFamily="18" charset="0"/>
                            </a:rPr>
                            <m:t>6</m:t>
                          </m:r>
                        </m:den>
                      </m:f>
                      <m:sSub>
                        <m:sSubPr>
                          <m:ctrlPr>
                            <a:rPr lang="en-US" sz="2000" i="1">
                              <a:latin typeface="Cambria Math" panose="02040503050406030204" pitchFamily="18" charset="0"/>
                            </a:rPr>
                          </m:ctrlPr>
                        </m:sSubPr>
                        <m:e>
                          <m:d>
                            <m:dPr>
                              <m:ctrlPr>
                                <a:rPr lang="en-US" sz="2000" i="1">
                                  <a:latin typeface="Cambria Math" panose="02040503050406030204" pitchFamily="18" charset="0"/>
                                </a:rPr>
                              </m:ctrlPr>
                            </m:dPr>
                            <m:e>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𝑑</m:t>
                                      </m:r>
                                    </m:e>
                                    <m:sup>
                                      <m:r>
                                        <a:rPr lang="en-US" sz="2000" i="1">
                                          <a:latin typeface="Cambria Math" panose="02040503050406030204" pitchFamily="18" charset="0"/>
                                        </a:rPr>
                                        <m:t>3</m:t>
                                      </m:r>
                                    </m:sup>
                                  </m:sSup>
                                  <m:r>
                                    <a:rPr lang="en-US" sz="2000" i="1">
                                      <a:latin typeface="Cambria Math" panose="02040503050406030204" pitchFamily="18" charset="0"/>
                                    </a:rPr>
                                    <m:t>𝜌</m:t>
                                  </m:r>
                                </m:num>
                                <m:den>
                                  <m:r>
                                    <a:rPr lang="en-US" sz="2000" i="1">
                                      <a:latin typeface="Cambria Math" panose="02040503050406030204" pitchFamily="18" charset="0"/>
                                    </a:rPr>
                                    <m:t>𝑑</m:t>
                                  </m:r>
                                  <m:sSup>
                                    <m:sSupPr>
                                      <m:ctrlPr>
                                        <a:rPr lang="en-US" sz="2000" i="1">
                                          <a:latin typeface="Cambria Math" panose="02040503050406030204" pitchFamily="18" charset="0"/>
                                        </a:rPr>
                                      </m:ctrlPr>
                                    </m:sSupPr>
                                    <m:e>
                                      <m:r>
                                        <a:rPr lang="en-US" sz="2000" i="1">
                                          <a:latin typeface="Cambria Math" panose="02040503050406030204" pitchFamily="18" charset="0"/>
                                        </a:rPr>
                                        <m:t>𝑥</m:t>
                                      </m:r>
                                    </m:e>
                                    <m:sup>
                                      <m:r>
                                        <a:rPr lang="en-US" sz="2000" i="1">
                                          <a:latin typeface="Cambria Math" panose="02040503050406030204" pitchFamily="18" charset="0"/>
                                        </a:rPr>
                                        <m:t>3</m:t>
                                      </m:r>
                                    </m:sup>
                                  </m:sSup>
                                </m:den>
                              </m:f>
                            </m:e>
                          </m:d>
                        </m:e>
                        <m:sub>
                          <m:r>
                            <a:rPr lang="en-US" sz="2000" i="1">
                              <a:latin typeface="Cambria Math" panose="02040503050406030204" pitchFamily="18" charset="0"/>
                            </a:rPr>
                            <m:t>𝑖</m:t>
                          </m:r>
                        </m:sub>
                      </m:sSub>
                      <m:r>
                        <a:rPr lang="en-US" sz="2000" i="1">
                          <a:latin typeface="Cambria Math" panose="02040503050406030204" pitchFamily="18" charset="0"/>
                        </a:rPr>
                        <m:t>+</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𝑖</m:t>
                                      </m:r>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𝑖</m:t>
                                      </m:r>
                                    </m:sub>
                                  </m:sSub>
                                </m:e>
                              </m:d>
                            </m:e>
                            <m:sup>
                              <m:r>
                                <a:rPr lang="en-US" sz="2000" i="1">
                                  <a:latin typeface="Cambria Math" panose="02040503050406030204" pitchFamily="18" charset="0"/>
                                </a:rPr>
                                <m:t>4</m:t>
                              </m:r>
                            </m:sup>
                          </m:sSup>
                        </m:num>
                        <m:den>
                          <m:r>
                            <a:rPr lang="en-US" sz="2000" i="1">
                              <a:latin typeface="Cambria Math" panose="02040503050406030204" pitchFamily="18" charset="0"/>
                            </a:rPr>
                            <m:t>24</m:t>
                          </m:r>
                        </m:den>
                      </m:f>
                      <m:sSub>
                        <m:sSubPr>
                          <m:ctrlPr>
                            <a:rPr lang="en-US" sz="2000" i="1">
                              <a:latin typeface="Cambria Math" panose="02040503050406030204" pitchFamily="18" charset="0"/>
                            </a:rPr>
                          </m:ctrlPr>
                        </m:sSubPr>
                        <m:e>
                          <m:d>
                            <m:dPr>
                              <m:ctrlPr>
                                <a:rPr lang="en-US" sz="2000" i="1">
                                  <a:latin typeface="Cambria Math" panose="02040503050406030204" pitchFamily="18" charset="0"/>
                                </a:rPr>
                              </m:ctrlPr>
                            </m:dPr>
                            <m:e>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𝑑</m:t>
                                      </m:r>
                                    </m:e>
                                    <m:sup>
                                      <m:r>
                                        <a:rPr lang="en-US" sz="2000" i="1">
                                          <a:latin typeface="Cambria Math" panose="02040503050406030204" pitchFamily="18" charset="0"/>
                                        </a:rPr>
                                        <m:t>4</m:t>
                                      </m:r>
                                    </m:sup>
                                  </m:sSup>
                                  <m:r>
                                    <a:rPr lang="en-US" sz="2000" i="1">
                                      <a:latin typeface="Cambria Math" panose="02040503050406030204" pitchFamily="18" charset="0"/>
                                    </a:rPr>
                                    <m:t>𝜌</m:t>
                                  </m:r>
                                </m:num>
                                <m:den>
                                  <m:r>
                                    <a:rPr lang="en-US" sz="2000" i="1">
                                      <a:latin typeface="Cambria Math" panose="02040503050406030204" pitchFamily="18" charset="0"/>
                                    </a:rPr>
                                    <m:t>𝑑</m:t>
                                  </m:r>
                                  <m:sSup>
                                    <m:sSupPr>
                                      <m:ctrlPr>
                                        <a:rPr lang="en-US" sz="2000" i="1">
                                          <a:latin typeface="Cambria Math" panose="02040503050406030204" pitchFamily="18" charset="0"/>
                                        </a:rPr>
                                      </m:ctrlPr>
                                    </m:sSupPr>
                                    <m:e>
                                      <m:r>
                                        <a:rPr lang="en-US" sz="2000" i="1">
                                          <a:latin typeface="Cambria Math" panose="02040503050406030204" pitchFamily="18" charset="0"/>
                                        </a:rPr>
                                        <m:t>𝑥</m:t>
                                      </m:r>
                                    </m:e>
                                    <m:sup>
                                      <m:r>
                                        <a:rPr lang="en-US" sz="2000" i="1">
                                          <a:latin typeface="Cambria Math" panose="02040503050406030204" pitchFamily="18" charset="0"/>
                                        </a:rPr>
                                        <m:t>4</m:t>
                                      </m:r>
                                    </m:sup>
                                  </m:sSup>
                                </m:den>
                              </m:f>
                            </m:e>
                          </m:d>
                        </m:e>
                        <m:sub>
                          <m:r>
                            <a:rPr lang="en-US" sz="2000" i="1">
                              <a:latin typeface="Cambria Math" panose="02040503050406030204" pitchFamily="18" charset="0"/>
                            </a:rPr>
                            <m:t>𝑖</m:t>
                          </m:r>
                        </m:sub>
                      </m:sSub>
                      <m:r>
                        <a:rPr lang="en-US" sz="2000" i="1">
                          <a:latin typeface="Cambria Math" panose="02040503050406030204" pitchFamily="18" charset="0"/>
                        </a:rPr>
                        <m:t>+…</m:t>
                      </m:r>
                    </m:oMath>
                  </m:oMathPara>
                </a14:m>
                <a:endParaRPr lang="en-US" sz="2000" dirty="0"/>
              </a:p>
            </p:txBody>
          </p:sp>
        </mc:Choice>
        <mc:Fallback>
          <p:sp>
            <p:nvSpPr>
              <p:cNvPr id="27" name="TextBox 26">
                <a:extLst>
                  <a:ext uri="{FF2B5EF4-FFF2-40B4-BE49-F238E27FC236}">
                    <a16:creationId xmlns:a16="http://schemas.microsoft.com/office/drawing/2014/main" id="{2CE2B810-CA52-428D-9A92-68AA0C69D01A}"/>
                  </a:ext>
                </a:extLst>
              </p:cNvPr>
              <p:cNvSpPr txBox="1">
                <a:spLocks noRot="1" noChangeAspect="1" noMove="1" noResize="1" noEditPoints="1" noAdjustHandles="1" noChangeArrowheads="1" noChangeShapeType="1" noTextEdit="1"/>
              </p:cNvSpPr>
              <p:nvPr/>
            </p:nvSpPr>
            <p:spPr>
              <a:xfrm>
                <a:off x="57781" y="2872206"/>
                <a:ext cx="12134219" cy="831766"/>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8" name="TextBox 27">
                <a:extLst>
                  <a:ext uri="{FF2B5EF4-FFF2-40B4-BE49-F238E27FC236}">
                    <a16:creationId xmlns:a16="http://schemas.microsoft.com/office/drawing/2014/main" id="{05AB98AF-4824-44F6-9585-3A32DFFBD607}"/>
                  </a:ext>
                </a:extLst>
              </p:cNvPr>
              <p:cNvSpPr txBox="1"/>
              <p:nvPr/>
            </p:nvSpPr>
            <p:spPr>
              <a:xfrm>
                <a:off x="838200" y="5103362"/>
                <a:ext cx="9756837" cy="84285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ctrlPr>
                            <a:rPr lang="en-US" sz="2000" i="1">
                              <a:latin typeface="Cambria Math" panose="02040503050406030204" pitchFamily="18" charset="0"/>
                            </a:rPr>
                          </m:ctrlPr>
                        </m:dPr>
                        <m:e>
                          <m:r>
                            <a:rPr lang="en-US" sz="2000" i="1">
                              <a:latin typeface="Cambria Math" panose="02040503050406030204" pitchFamily="18" charset="0"/>
                            </a:rPr>
                            <m:t>2</m:t>
                          </m:r>
                        </m:e>
                      </m:d>
                      <m:r>
                        <a:rPr lang="en-US" sz="2000" i="1">
                          <a:latin typeface="Cambria Math" panose="02040503050406030204" pitchFamily="18" charset="0"/>
                        </a:rPr>
                        <m:t>   </m:t>
                      </m:r>
                      <m:r>
                        <a:rPr lang="en-US" sz="2000" i="1">
                          <a:latin typeface="Cambria Math" panose="02040503050406030204" pitchFamily="18" charset="0"/>
                        </a:rPr>
                        <m:t>𝜌</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𝑖</m:t>
                              </m:r>
                              <m:r>
                                <a:rPr lang="en-US" sz="2000" i="1">
                                  <a:latin typeface="Cambria Math" panose="02040503050406030204" pitchFamily="18" charset="0"/>
                                </a:rPr>
                                <m:t>−1</m:t>
                              </m:r>
                            </m:sub>
                          </m:sSub>
                        </m:e>
                      </m:d>
                      <m:r>
                        <a:rPr lang="en-US" sz="2000" i="1">
                          <a:latin typeface="Cambria Math" panose="02040503050406030204" pitchFamily="18" charset="0"/>
                        </a:rPr>
                        <m:t>=</m:t>
                      </m:r>
                      <m:r>
                        <a:rPr lang="en-US" sz="2000" i="1">
                          <a:latin typeface="Cambria Math" panose="02040503050406030204" pitchFamily="18" charset="0"/>
                        </a:rPr>
                        <m:t>𝜌</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𝑖</m:t>
                              </m:r>
                            </m:sub>
                          </m:sSub>
                        </m:e>
                      </m:d>
                      <m:r>
                        <a:rPr lang="en-US" sz="2000" i="1">
                          <a:latin typeface="Cambria Math" panose="02040503050406030204" pitchFamily="18" charset="0"/>
                        </a:rPr>
                        <m:t>−</m:t>
                      </m:r>
                      <m:r>
                        <m:rPr>
                          <m:sty m:val="p"/>
                        </m:rPr>
                        <a:rPr lang="en-US" sz="2000">
                          <a:latin typeface="Cambria Math" panose="02040503050406030204" pitchFamily="18" charset="0"/>
                        </a:rPr>
                        <m:t>Δ</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𝑖</m:t>
                          </m:r>
                        </m:sub>
                      </m:sSub>
                      <m:sSub>
                        <m:sSubPr>
                          <m:ctrlPr>
                            <a:rPr lang="en-US" sz="2000" i="1">
                              <a:latin typeface="Cambria Math" panose="02040503050406030204" pitchFamily="18" charset="0"/>
                            </a:rPr>
                          </m:ctrlPr>
                        </m:sSubPr>
                        <m:e>
                          <m:d>
                            <m:dPr>
                              <m:ctrlPr>
                                <a:rPr lang="en-US" sz="2000" i="1">
                                  <a:latin typeface="Cambria Math" panose="02040503050406030204" pitchFamily="18" charset="0"/>
                                </a:rPr>
                              </m:ctrlPr>
                            </m:dPr>
                            <m:e>
                              <m:f>
                                <m:fPr>
                                  <m:ctrlPr>
                                    <a:rPr lang="en-US" sz="2000" i="1">
                                      <a:latin typeface="Cambria Math" panose="02040503050406030204" pitchFamily="18" charset="0"/>
                                    </a:rPr>
                                  </m:ctrlPr>
                                </m:fPr>
                                <m:num>
                                  <m:r>
                                    <a:rPr lang="en-US" sz="2000" i="1">
                                      <a:latin typeface="Cambria Math" panose="02040503050406030204" pitchFamily="18" charset="0"/>
                                    </a:rPr>
                                    <m:t>𝑑</m:t>
                                  </m:r>
                                  <m:r>
                                    <a:rPr lang="en-US" sz="2000" i="1">
                                      <a:latin typeface="Cambria Math" panose="02040503050406030204" pitchFamily="18" charset="0"/>
                                    </a:rPr>
                                    <m:t>𝜌</m:t>
                                  </m:r>
                                </m:num>
                                <m:den>
                                  <m:r>
                                    <a:rPr lang="en-US" sz="2000" i="1">
                                      <a:latin typeface="Cambria Math" panose="02040503050406030204" pitchFamily="18" charset="0"/>
                                    </a:rPr>
                                    <m:t>𝑑𝑥</m:t>
                                  </m:r>
                                </m:den>
                              </m:f>
                            </m:e>
                          </m:d>
                        </m:e>
                        <m:sub>
                          <m:r>
                            <a:rPr lang="en-US" sz="2000" i="1">
                              <a:latin typeface="Cambria Math" panose="02040503050406030204" pitchFamily="18" charset="0"/>
                            </a:rPr>
                            <m:t>𝑖</m:t>
                          </m:r>
                        </m:sub>
                      </m:sSub>
                      <m:r>
                        <a:rPr lang="en-US" sz="2000" i="1">
                          <a:latin typeface="Cambria Math" panose="02040503050406030204" pitchFamily="18" charset="0"/>
                        </a:rPr>
                        <m:t>+</m:t>
                      </m:r>
                      <m:f>
                        <m:fPr>
                          <m:ctrlPr>
                            <a:rPr lang="en-US" sz="2000" i="1">
                              <a:latin typeface="Cambria Math" panose="02040503050406030204" pitchFamily="18" charset="0"/>
                            </a:rPr>
                          </m:ctrlPr>
                        </m:fPr>
                        <m:num>
                          <m:r>
                            <m:rPr>
                              <m:sty m:val="p"/>
                            </m:rPr>
                            <a:rPr lang="en-US" sz="2000">
                              <a:latin typeface="Cambria Math" panose="02040503050406030204" pitchFamily="18" charset="0"/>
                            </a:rPr>
                            <m:t>Δ</m:t>
                          </m:r>
                          <m:sSubSup>
                            <m:sSubSupPr>
                              <m:ctrlPr>
                                <a:rPr lang="en-US" sz="2000" i="1">
                                  <a:latin typeface="Cambria Math" panose="02040503050406030204" pitchFamily="18" charset="0"/>
                                </a:rPr>
                              </m:ctrlPr>
                            </m:sSubSupPr>
                            <m:e>
                              <m:r>
                                <a:rPr lang="en-US" sz="2000" i="1">
                                  <a:latin typeface="Cambria Math" panose="02040503050406030204" pitchFamily="18" charset="0"/>
                                </a:rPr>
                                <m:t>𝑥</m:t>
                              </m:r>
                            </m:e>
                            <m:sub>
                              <m:r>
                                <a:rPr lang="en-US" sz="2000" i="1">
                                  <a:latin typeface="Cambria Math" panose="02040503050406030204" pitchFamily="18" charset="0"/>
                                </a:rPr>
                                <m:t>𝑖</m:t>
                              </m:r>
                            </m:sub>
                            <m:sup>
                              <m:r>
                                <a:rPr lang="en-US" sz="2000" i="1">
                                  <a:latin typeface="Cambria Math" panose="02040503050406030204" pitchFamily="18" charset="0"/>
                                </a:rPr>
                                <m:t>2</m:t>
                              </m:r>
                            </m:sup>
                          </m:sSubSup>
                        </m:num>
                        <m:den>
                          <m:r>
                            <a:rPr lang="en-US" sz="2000" i="1">
                              <a:latin typeface="Cambria Math" panose="02040503050406030204" pitchFamily="18" charset="0"/>
                            </a:rPr>
                            <m:t>2</m:t>
                          </m:r>
                        </m:den>
                      </m:f>
                      <m:sSub>
                        <m:sSubPr>
                          <m:ctrlPr>
                            <a:rPr lang="en-US" sz="2000" i="1">
                              <a:latin typeface="Cambria Math" panose="02040503050406030204" pitchFamily="18" charset="0"/>
                            </a:rPr>
                          </m:ctrlPr>
                        </m:sSubPr>
                        <m:e>
                          <m:d>
                            <m:dPr>
                              <m:ctrlPr>
                                <a:rPr lang="en-US" sz="2000" i="1">
                                  <a:latin typeface="Cambria Math" panose="02040503050406030204" pitchFamily="18" charset="0"/>
                                </a:rPr>
                              </m:ctrlPr>
                            </m:dPr>
                            <m:e>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𝑑</m:t>
                                      </m:r>
                                    </m:e>
                                    <m:sup>
                                      <m:r>
                                        <a:rPr lang="en-US" sz="2000" i="1">
                                          <a:latin typeface="Cambria Math" panose="02040503050406030204" pitchFamily="18" charset="0"/>
                                        </a:rPr>
                                        <m:t>2</m:t>
                                      </m:r>
                                    </m:sup>
                                  </m:sSup>
                                  <m:r>
                                    <a:rPr lang="en-US" sz="2000" i="1">
                                      <a:latin typeface="Cambria Math" panose="02040503050406030204" pitchFamily="18" charset="0"/>
                                    </a:rPr>
                                    <m:t>𝜌</m:t>
                                  </m:r>
                                </m:num>
                                <m:den>
                                  <m:r>
                                    <a:rPr lang="en-US" sz="2000" i="1">
                                      <a:latin typeface="Cambria Math" panose="02040503050406030204" pitchFamily="18" charset="0"/>
                                    </a:rPr>
                                    <m:t>𝑑</m:t>
                                  </m:r>
                                  <m:sSup>
                                    <m:sSupPr>
                                      <m:ctrlPr>
                                        <a:rPr lang="en-US" sz="2000" i="1">
                                          <a:latin typeface="Cambria Math" panose="02040503050406030204" pitchFamily="18" charset="0"/>
                                        </a:rPr>
                                      </m:ctrlPr>
                                    </m:sSupPr>
                                    <m:e>
                                      <m:r>
                                        <a:rPr lang="en-US" sz="2000" i="1">
                                          <a:latin typeface="Cambria Math" panose="02040503050406030204" pitchFamily="18" charset="0"/>
                                        </a:rPr>
                                        <m:t>𝑥</m:t>
                                      </m:r>
                                    </m:e>
                                    <m:sup>
                                      <m:r>
                                        <a:rPr lang="en-US" sz="2000" i="1">
                                          <a:latin typeface="Cambria Math" panose="02040503050406030204" pitchFamily="18" charset="0"/>
                                        </a:rPr>
                                        <m:t>2</m:t>
                                      </m:r>
                                    </m:sup>
                                  </m:sSup>
                                </m:den>
                              </m:f>
                            </m:e>
                          </m:d>
                        </m:e>
                        <m:sub>
                          <m:r>
                            <a:rPr lang="en-US" sz="2000" i="1">
                              <a:latin typeface="Cambria Math" panose="02040503050406030204" pitchFamily="18" charset="0"/>
                            </a:rPr>
                            <m:t>𝑖</m:t>
                          </m:r>
                        </m:sub>
                      </m:sSub>
                      <m:r>
                        <a:rPr lang="en-US" sz="2000" i="1">
                          <a:latin typeface="Cambria Math" panose="02040503050406030204" pitchFamily="18" charset="0"/>
                        </a:rPr>
                        <m:t>−</m:t>
                      </m:r>
                      <m:f>
                        <m:fPr>
                          <m:ctrlPr>
                            <a:rPr lang="en-US" sz="2000" i="1">
                              <a:latin typeface="Cambria Math" panose="02040503050406030204" pitchFamily="18" charset="0"/>
                            </a:rPr>
                          </m:ctrlPr>
                        </m:fPr>
                        <m:num>
                          <m:r>
                            <m:rPr>
                              <m:sty m:val="p"/>
                            </m:rPr>
                            <a:rPr lang="en-US" sz="2000">
                              <a:latin typeface="Cambria Math" panose="02040503050406030204" pitchFamily="18" charset="0"/>
                            </a:rPr>
                            <m:t>Δ</m:t>
                          </m:r>
                          <m:sSubSup>
                            <m:sSubSupPr>
                              <m:ctrlPr>
                                <a:rPr lang="en-US" sz="2000" i="1">
                                  <a:latin typeface="Cambria Math" panose="02040503050406030204" pitchFamily="18" charset="0"/>
                                </a:rPr>
                              </m:ctrlPr>
                            </m:sSubSupPr>
                            <m:e>
                              <m:r>
                                <a:rPr lang="en-US" sz="2000" i="1">
                                  <a:latin typeface="Cambria Math" panose="02040503050406030204" pitchFamily="18" charset="0"/>
                                </a:rPr>
                                <m:t>𝑥</m:t>
                              </m:r>
                            </m:e>
                            <m:sub>
                              <m:r>
                                <a:rPr lang="en-US" sz="2000" i="1">
                                  <a:latin typeface="Cambria Math" panose="02040503050406030204" pitchFamily="18" charset="0"/>
                                </a:rPr>
                                <m:t>𝑖</m:t>
                              </m:r>
                            </m:sub>
                            <m:sup>
                              <m:r>
                                <a:rPr lang="en-US" sz="2000" i="1">
                                  <a:latin typeface="Cambria Math" panose="02040503050406030204" pitchFamily="18" charset="0"/>
                                </a:rPr>
                                <m:t>3</m:t>
                              </m:r>
                            </m:sup>
                          </m:sSubSup>
                        </m:num>
                        <m:den>
                          <m:r>
                            <a:rPr lang="en-US" sz="2000" i="1">
                              <a:latin typeface="Cambria Math" panose="02040503050406030204" pitchFamily="18" charset="0"/>
                            </a:rPr>
                            <m:t>6</m:t>
                          </m:r>
                        </m:den>
                      </m:f>
                      <m:sSub>
                        <m:sSubPr>
                          <m:ctrlPr>
                            <a:rPr lang="en-US" sz="2000" i="1">
                              <a:latin typeface="Cambria Math" panose="02040503050406030204" pitchFamily="18" charset="0"/>
                            </a:rPr>
                          </m:ctrlPr>
                        </m:sSubPr>
                        <m:e>
                          <m:d>
                            <m:dPr>
                              <m:ctrlPr>
                                <a:rPr lang="en-US" sz="2000" i="1">
                                  <a:latin typeface="Cambria Math" panose="02040503050406030204" pitchFamily="18" charset="0"/>
                                </a:rPr>
                              </m:ctrlPr>
                            </m:dPr>
                            <m:e>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𝑑</m:t>
                                      </m:r>
                                    </m:e>
                                    <m:sup>
                                      <m:r>
                                        <a:rPr lang="en-US" sz="2000" i="1">
                                          <a:latin typeface="Cambria Math" panose="02040503050406030204" pitchFamily="18" charset="0"/>
                                        </a:rPr>
                                        <m:t>3</m:t>
                                      </m:r>
                                    </m:sup>
                                  </m:sSup>
                                  <m:r>
                                    <a:rPr lang="en-US" sz="2000" i="1">
                                      <a:latin typeface="Cambria Math" panose="02040503050406030204" pitchFamily="18" charset="0"/>
                                    </a:rPr>
                                    <m:t>𝜌</m:t>
                                  </m:r>
                                </m:num>
                                <m:den>
                                  <m:r>
                                    <a:rPr lang="en-US" sz="2000" i="1">
                                      <a:latin typeface="Cambria Math" panose="02040503050406030204" pitchFamily="18" charset="0"/>
                                    </a:rPr>
                                    <m:t>𝑑</m:t>
                                  </m:r>
                                  <m:sSup>
                                    <m:sSupPr>
                                      <m:ctrlPr>
                                        <a:rPr lang="en-US" sz="2000" i="1">
                                          <a:latin typeface="Cambria Math" panose="02040503050406030204" pitchFamily="18" charset="0"/>
                                        </a:rPr>
                                      </m:ctrlPr>
                                    </m:sSupPr>
                                    <m:e>
                                      <m:r>
                                        <a:rPr lang="en-US" sz="2000" i="1">
                                          <a:latin typeface="Cambria Math" panose="02040503050406030204" pitchFamily="18" charset="0"/>
                                        </a:rPr>
                                        <m:t>𝑥</m:t>
                                      </m:r>
                                    </m:e>
                                    <m:sup>
                                      <m:r>
                                        <a:rPr lang="en-US" sz="2000" i="1">
                                          <a:latin typeface="Cambria Math" panose="02040503050406030204" pitchFamily="18" charset="0"/>
                                        </a:rPr>
                                        <m:t>3</m:t>
                                      </m:r>
                                    </m:sup>
                                  </m:sSup>
                                </m:den>
                              </m:f>
                            </m:e>
                          </m:d>
                        </m:e>
                        <m:sub>
                          <m:r>
                            <a:rPr lang="en-US" sz="2000" i="1">
                              <a:latin typeface="Cambria Math" panose="02040503050406030204" pitchFamily="18" charset="0"/>
                            </a:rPr>
                            <m:t>𝑖</m:t>
                          </m:r>
                        </m:sub>
                      </m:sSub>
                      <m:r>
                        <a:rPr lang="en-US" sz="2000" i="1">
                          <a:latin typeface="Cambria Math" panose="02040503050406030204" pitchFamily="18" charset="0"/>
                        </a:rPr>
                        <m:t>+</m:t>
                      </m:r>
                      <m:f>
                        <m:fPr>
                          <m:ctrlPr>
                            <a:rPr lang="en-US" sz="2000" i="1">
                              <a:latin typeface="Cambria Math" panose="02040503050406030204" pitchFamily="18" charset="0"/>
                            </a:rPr>
                          </m:ctrlPr>
                        </m:fPr>
                        <m:num>
                          <m:r>
                            <m:rPr>
                              <m:sty m:val="p"/>
                            </m:rPr>
                            <a:rPr lang="en-US" sz="2000">
                              <a:latin typeface="Cambria Math" panose="02040503050406030204" pitchFamily="18" charset="0"/>
                            </a:rPr>
                            <m:t>Δ</m:t>
                          </m:r>
                          <m:sSubSup>
                            <m:sSubSupPr>
                              <m:ctrlPr>
                                <a:rPr lang="en-US" sz="2000" i="1">
                                  <a:latin typeface="Cambria Math" panose="02040503050406030204" pitchFamily="18" charset="0"/>
                                </a:rPr>
                              </m:ctrlPr>
                            </m:sSubSupPr>
                            <m:e>
                              <m:r>
                                <a:rPr lang="en-US" sz="2000" i="1">
                                  <a:latin typeface="Cambria Math" panose="02040503050406030204" pitchFamily="18" charset="0"/>
                                </a:rPr>
                                <m:t>𝑥</m:t>
                              </m:r>
                            </m:e>
                            <m:sub>
                              <m:r>
                                <a:rPr lang="en-US" sz="2000" i="1">
                                  <a:latin typeface="Cambria Math" panose="02040503050406030204" pitchFamily="18" charset="0"/>
                                </a:rPr>
                                <m:t>𝑖</m:t>
                              </m:r>
                            </m:sub>
                            <m:sup>
                              <m:r>
                                <a:rPr lang="en-US" sz="2000" i="1">
                                  <a:latin typeface="Cambria Math" panose="02040503050406030204" pitchFamily="18" charset="0"/>
                                </a:rPr>
                                <m:t>4</m:t>
                              </m:r>
                            </m:sup>
                          </m:sSubSup>
                        </m:num>
                        <m:den>
                          <m:r>
                            <a:rPr lang="en-US" sz="2000" i="1">
                              <a:latin typeface="Cambria Math" panose="02040503050406030204" pitchFamily="18" charset="0"/>
                            </a:rPr>
                            <m:t>24</m:t>
                          </m:r>
                        </m:den>
                      </m:f>
                      <m:sSub>
                        <m:sSubPr>
                          <m:ctrlPr>
                            <a:rPr lang="en-US" sz="2000" i="1">
                              <a:latin typeface="Cambria Math" panose="02040503050406030204" pitchFamily="18" charset="0"/>
                            </a:rPr>
                          </m:ctrlPr>
                        </m:sSubPr>
                        <m:e>
                          <m:d>
                            <m:dPr>
                              <m:ctrlPr>
                                <a:rPr lang="en-US" sz="2000" i="1">
                                  <a:latin typeface="Cambria Math" panose="02040503050406030204" pitchFamily="18" charset="0"/>
                                </a:rPr>
                              </m:ctrlPr>
                            </m:dPr>
                            <m:e>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𝑑</m:t>
                                      </m:r>
                                    </m:e>
                                    <m:sup>
                                      <m:r>
                                        <a:rPr lang="en-US" sz="2000" i="1">
                                          <a:latin typeface="Cambria Math" panose="02040503050406030204" pitchFamily="18" charset="0"/>
                                        </a:rPr>
                                        <m:t>4</m:t>
                                      </m:r>
                                    </m:sup>
                                  </m:sSup>
                                  <m:r>
                                    <a:rPr lang="en-US" sz="2000" i="1">
                                      <a:latin typeface="Cambria Math" panose="02040503050406030204" pitchFamily="18" charset="0"/>
                                    </a:rPr>
                                    <m:t>𝜌</m:t>
                                  </m:r>
                                </m:num>
                                <m:den>
                                  <m:r>
                                    <a:rPr lang="en-US" sz="2000" i="1">
                                      <a:latin typeface="Cambria Math" panose="02040503050406030204" pitchFamily="18" charset="0"/>
                                    </a:rPr>
                                    <m:t>𝑑</m:t>
                                  </m:r>
                                  <m:sSup>
                                    <m:sSupPr>
                                      <m:ctrlPr>
                                        <a:rPr lang="en-US" sz="2000" i="1">
                                          <a:latin typeface="Cambria Math" panose="02040503050406030204" pitchFamily="18" charset="0"/>
                                        </a:rPr>
                                      </m:ctrlPr>
                                    </m:sSupPr>
                                    <m:e>
                                      <m:r>
                                        <a:rPr lang="en-US" sz="2000" i="1">
                                          <a:latin typeface="Cambria Math" panose="02040503050406030204" pitchFamily="18" charset="0"/>
                                        </a:rPr>
                                        <m:t>𝑥</m:t>
                                      </m:r>
                                    </m:e>
                                    <m:sup>
                                      <m:r>
                                        <a:rPr lang="en-US" sz="2000" i="1">
                                          <a:latin typeface="Cambria Math" panose="02040503050406030204" pitchFamily="18" charset="0"/>
                                        </a:rPr>
                                        <m:t>4</m:t>
                                      </m:r>
                                    </m:sup>
                                  </m:sSup>
                                </m:den>
                              </m:f>
                            </m:e>
                          </m:d>
                        </m:e>
                        <m:sub>
                          <m:r>
                            <a:rPr lang="en-US" sz="2000" i="1">
                              <a:latin typeface="Cambria Math" panose="02040503050406030204" pitchFamily="18" charset="0"/>
                            </a:rPr>
                            <m:t>𝑖</m:t>
                          </m:r>
                        </m:sub>
                      </m:sSub>
                      <m:r>
                        <a:rPr lang="en-US" sz="2000" i="1">
                          <a:latin typeface="Cambria Math" panose="02040503050406030204" pitchFamily="18" charset="0"/>
                        </a:rPr>
                        <m:t>+</m:t>
                      </m:r>
                      <m:r>
                        <a:rPr lang="en-US" sz="2000" i="1">
                          <a:latin typeface="Cambria Math" panose="02040503050406030204" pitchFamily="18" charset="0"/>
                        </a:rPr>
                        <m:t>𝑂</m:t>
                      </m:r>
                      <m:d>
                        <m:dPr>
                          <m:ctrlPr>
                            <a:rPr lang="en-US" sz="2000" i="1">
                              <a:latin typeface="Cambria Math" panose="02040503050406030204" pitchFamily="18" charset="0"/>
                            </a:rPr>
                          </m:ctrlPr>
                        </m:dPr>
                        <m:e>
                          <m:r>
                            <m:rPr>
                              <m:sty m:val="p"/>
                            </m:rPr>
                            <a:rPr lang="en-US" sz="2000">
                              <a:latin typeface="Cambria Math" panose="02040503050406030204" pitchFamily="18" charset="0"/>
                            </a:rPr>
                            <m:t>Δ</m:t>
                          </m:r>
                          <m:sSubSup>
                            <m:sSubSupPr>
                              <m:ctrlPr>
                                <a:rPr lang="en-US" sz="2000" i="1">
                                  <a:latin typeface="Cambria Math" panose="02040503050406030204" pitchFamily="18" charset="0"/>
                                </a:rPr>
                              </m:ctrlPr>
                            </m:sSubSupPr>
                            <m:e>
                              <m:r>
                                <a:rPr lang="en-US" sz="2000" i="1">
                                  <a:latin typeface="Cambria Math" panose="02040503050406030204" pitchFamily="18" charset="0"/>
                                </a:rPr>
                                <m:t>𝑥</m:t>
                              </m:r>
                            </m:e>
                            <m:sub>
                              <m:r>
                                <a:rPr lang="en-US" sz="2000" i="1">
                                  <a:latin typeface="Cambria Math" panose="02040503050406030204" pitchFamily="18" charset="0"/>
                                </a:rPr>
                                <m:t>𝑖</m:t>
                              </m:r>
                            </m:sub>
                            <m:sup>
                              <m:r>
                                <a:rPr lang="en-US" sz="2000" i="1">
                                  <a:latin typeface="Cambria Math" panose="02040503050406030204" pitchFamily="18" charset="0"/>
                                </a:rPr>
                                <m:t>5</m:t>
                              </m:r>
                            </m:sup>
                          </m:sSubSup>
                        </m:e>
                      </m:d>
                    </m:oMath>
                  </m:oMathPara>
                </a14:m>
                <a:endParaRPr lang="en-US" sz="2000" dirty="0"/>
              </a:p>
            </p:txBody>
          </p:sp>
        </mc:Choice>
        <mc:Fallback>
          <p:sp>
            <p:nvSpPr>
              <p:cNvPr id="28" name="TextBox 27">
                <a:extLst>
                  <a:ext uri="{FF2B5EF4-FFF2-40B4-BE49-F238E27FC236}">
                    <a16:creationId xmlns:a16="http://schemas.microsoft.com/office/drawing/2014/main" id="{05AB98AF-4824-44F6-9585-3A32DFFBD607}"/>
                  </a:ext>
                </a:extLst>
              </p:cNvPr>
              <p:cNvSpPr txBox="1">
                <a:spLocks noRot="1" noChangeAspect="1" noMove="1" noResize="1" noEditPoints="1" noAdjustHandles="1" noChangeArrowheads="1" noChangeShapeType="1" noTextEdit="1"/>
              </p:cNvSpPr>
              <p:nvPr/>
            </p:nvSpPr>
            <p:spPr>
              <a:xfrm>
                <a:off x="838200" y="5103362"/>
                <a:ext cx="9756837" cy="842859"/>
              </a:xfrm>
              <a:prstGeom prst="rect">
                <a:avLst/>
              </a:prstGeom>
              <a:blipFill>
                <a:blip r:embed="rId9"/>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021174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제목 1">
            <a:extLst>
              <a:ext uri="{FF2B5EF4-FFF2-40B4-BE49-F238E27FC236}">
                <a16:creationId xmlns:a16="http://schemas.microsoft.com/office/drawing/2014/main" id="{9E5408B9-4A4D-48B1-94CB-038A9619E85E}"/>
              </a:ext>
            </a:extLst>
          </p:cNvPr>
          <p:cNvSpPr txBox="1">
            <a:spLocks noChangeArrowheads="1"/>
          </p:cNvSpPr>
          <p:nvPr/>
        </p:nvSpPr>
        <p:spPr>
          <a:xfrm>
            <a:off x="838200" y="365125"/>
            <a:ext cx="10515600" cy="755650"/>
          </a:xfrm>
          <a:prstGeom prst="rect">
            <a:avLst/>
          </a:prstGeom>
        </p:spPr>
        <p:txBody>
          <a:bodyPr anchor="b">
            <a:normAutofit/>
          </a:bodyPr>
          <a:lstStyle>
            <a:lvl1pPr marL="0" algn="l" rtl="0" fontAlgn="base" latinLnBrk="1">
              <a:lnSpc>
                <a:spcPct val="85000"/>
              </a:lnSpc>
              <a:spcBef>
                <a:spcPct val="0"/>
              </a:spcBef>
              <a:spcAft>
                <a:spcPct val="0"/>
              </a:spcAft>
              <a:defRPr sz="4800" kern="1200" spc="-50">
                <a:solidFill>
                  <a:srgbClr val="404040"/>
                </a:solidFill>
                <a:latin typeface="+mj-lt"/>
                <a:ea typeface="+mj-ea"/>
                <a:cs typeface="+mj-cs"/>
              </a:defRPr>
            </a:lvl1pPr>
            <a:lvl2pPr algn="l" rtl="0" fontAlgn="base" latinLnBrk="1">
              <a:lnSpc>
                <a:spcPct val="85000"/>
              </a:lnSpc>
              <a:spcBef>
                <a:spcPct val="0"/>
              </a:spcBef>
              <a:spcAft>
                <a:spcPct val="0"/>
              </a:spcAft>
              <a:defRPr sz="4800">
                <a:solidFill>
                  <a:srgbClr val="404040"/>
                </a:solidFill>
                <a:latin typeface="Calibri Light" panose="020F0302020204030204" pitchFamily="34" charset="0"/>
              </a:defRPr>
            </a:lvl2pPr>
            <a:lvl3pPr algn="l" rtl="0" fontAlgn="base" latinLnBrk="1">
              <a:lnSpc>
                <a:spcPct val="85000"/>
              </a:lnSpc>
              <a:spcBef>
                <a:spcPct val="0"/>
              </a:spcBef>
              <a:spcAft>
                <a:spcPct val="0"/>
              </a:spcAft>
              <a:defRPr sz="4800">
                <a:solidFill>
                  <a:srgbClr val="404040"/>
                </a:solidFill>
                <a:latin typeface="Calibri Light" panose="020F0302020204030204" pitchFamily="34" charset="0"/>
              </a:defRPr>
            </a:lvl3pPr>
            <a:lvl4pPr algn="l" rtl="0" fontAlgn="base" latinLnBrk="1">
              <a:lnSpc>
                <a:spcPct val="85000"/>
              </a:lnSpc>
              <a:spcBef>
                <a:spcPct val="0"/>
              </a:spcBef>
              <a:spcAft>
                <a:spcPct val="0"/>
              </a:spcAft>
              <a:defRPr sz="4800">
                <a:solidFill>
                  <a:srgbClr val="404040"/>
                </a:solidFill>
                <a:latin typeface="Calibri Light" panose="020F0302020204030204" pitchFamily="34" charset="0"/>
              </a:defRPr>
            </a:lvl4pPr>
            <a:lvl5pPr algn="l" rtl="0" fontAlgn="base" latinLnBrk="1">
              <a:lnSpc>
                <a:spcPct val="85000"/>
              </a:lnSpc>
              <a:spcBef>
                <a:spcPct val="0"/>
              </a:spcBef>
              <a:spcAft>
                <a:spcPct val="0"/>
              </a:spcAft>
              <a:defRPr sz="4800">
                <a:solidFill>
                  <a:srgbClr val="404040"/>
                </a:solidFill>
                <a:latin typeface="Calibri Light" panose="020F0302020204030204" pitchFamily="34" charset="0"/>
              </a:defRPr>
            </a:lvl5pPr>
            <a:lvl6pPr marL="457200" algn="l" rtl="0" fontAlgn="base" latinLnBrk="1">
              <a:lnSpc>
                <a:spcPct val="85000"/>
              </a:lnSpc>
              <a:spcBef>
                <a:spcPct val="0"/>
              </a:spcBef>
              <a:spcAft>
                <a:spcPct val="0"/>
              </a:spcAft>
              <a:defRPr sz="4800">
                <a:solidFill>
                  <a:srgbClr val="404040"/>
                </a:solidFill>
                <a:latin typeface="Calibri Light" panose="020F0302020204030204" pitchFamily="34" charset="0"/>
              </a:defRPr>
            </a:lvl6pPr>
            <a:lvl7pPr marL="914400" algn="l" rtl="0" fontAlgn="base" latinLnBrk="1">
              <a:lnSpc>
                <a:spcPct val="85000"/>
              </a:lnSpc>
              <a:spcBef>
                <a:spcPct val="0"/>
              </a:spcBef>
              <a:spcAft>
                <a:spcPct val="0"/>
              </a:spcAft>
              <a:defRPr sz="4800">
                <a:solidFill>
                  <a:srgbClr val="404040"/>
                </a:solidFill>
                <a:latin typeface="Calibri Light" panose="020F0302020204030204" pitchFamily="34" charset="0"/>
              </a:defRPr>
            </a:lvl7pPr>
            <a:lvl8pPr marL="1371600" algn="l" rtl="0" fontAlgn="base" latinLnBrk="1">
              <a:lnSpc>
                <a:spcPct val="85000"/>
              </a:lnSpc>
              <a:spcBef>
                <a:spcPct val="0"/>
              </a:spcBef>
              <a:spcAft>
                <a:spcPct val="0"/>
              </a:spcAft>
              <a:defRPr sz="4800">
                <a:solidFill>
                  <a:srgbClr val="404040"/>
                </a:solidFill>
                <a:latin typeface="Calibri Light" panose="020F0302020204030204" pitchFamily="34" charset="0"/>
              </a:defRPr>
            </a:lvl8pPr>
            <a:lvl9pPr marL="1828800" algn="l" rtl="0" fontAlgn="base" latinLnBrk="1">
              <a:lnSpc>
                <a:spcPct val="85000"/>
              </a:lnSpc>
              <a:spcBef>
                <a:spcPct val="0"/>
              </a:spcBef>
              <a:spcAft>
                <a:spcPct val="0"/>
              </a:spcAft>
              <a:defRPr sz="4800">
                <a:solidFill>
                  <a:srgbClr val="404040"/>
                </a:solidFill>
                <a:latin typeface="Calibri Light" panose="020F0302020204030204" pitchFamily="34" charset="0"/>
              </a:defRPr>
            </a:lvl9pPr>
          </a:lstStyle>
          <a:p>
            <a:pPr>
              <a:defRPr/>
            </a:pPr>
            <a:r>
              <a:rPr lang="en-US" altLang="ko-KR" sz="3200" dirty="0">
                <a:latin typeface="Times New Roman" panose="02020603050405020304" pitchFamily="18" charset="0"/>
                <a:cs typeface="Times New Roman" panose="02020603050405020304" pitchFamily="18" charset="0"/>
              </a:rPr>
              <a:t>Taylor series (2</a:t>
            </a:r>
            <a:r>
              <a:rPr lang="en-US" altLang="ko-KR" sz="3200" baseline="30000" dirty="0">
                <a:latin typeface="Times New Roman" panose="02020603050405020304" pitchFamily="18" charset="0"/>
                <a:cs typeface="Times New Roman" panose="02020603050405020304" pitchFamily="18" charset="0"/>
              </a:rPr>
              <a:t>nd</a:t>
            </a:r>
            <a:r>
              <a:rPr lang="en-US" altLang="ko-KR" sz="3200" dirty="0">
                <a:latin typeface="Times New Roman" panose="02020603050405020304" pitchFamily="18" charset="0"/>
                <a:cs typeface="Times New Roman" panose="02020603050405020304" pitchFamily="18" charset="0"/>
              </a:rPr>
              <a:t> order) – Second Order Derivative</a:t>
            </a:r>
          </a:p>
        </p:txBody>
      </p:sp>
      <p:grpSp>
        <p:nvGrpSpPr>
          <p:cNvPr id="24" name="Group 23">
            <a:extLst>
              <a:ext uri="{FF2B5EF4-FFF2-40B4-BE49-F238E27FC236}">
                <a16:creationId xmlns:a16="http://schemas.microsoft.com/office/drawing/2014/main" id="{CD53971C-6CEC-46F6-8835-D81B4514D638}"/>
              </a:ext>
            </a:extLst>
          </p:cNvPr>
          <p:cNvGrpSpPr/>
          <p:nvPr/>
        </p:nvGrpSpPr>
        <p:grpSpPr>
          <a:xfrm>
            <a:off x="7227402" y="1836992"/>
            <a:ext cx="4521364" cy="591800"/>
            <a:chOff x="3021162" y="2446020"/>
            <a:chExt cx="4521364" cy="591800"/>
          </a:xfrm>
        </p:grpSpPr>
        <p:cxnSp>
          <p:nvCxnSpPr>
            <p:cNvPr id="25" name="Straight Connector 24">
              <a:extLst>
                <a:ext uri="{FF2B5EF4-FFF2-40B4-BE49-F238E27FC236}">
                  <a16:creationId xmlns:a16="http://schemas.microsoft.com/office/drawing/2014/main" id="{36885A05-23CF-4580-BF67-7CAC6531E65D}"/>
                </a:ext>
              </a:extLst>
            </p:cNvPr>
            <p:cNvCxnSpPr/>
            <p:nvPr/>
          </p:nvCxnSpPr>
          <p:spPr>
            <a:xfrm>
              <a:off x="3392424" y="2514600"/>
              <a:ext cx="3657600" cy="0"/>
            </a:xfrm>
            <a:prstGeom prst="line">
              <a:avLst/>
            </a:prstGeom>
            <a:ln w="28575">
              <a:solidFill>
                <a:srgbClr val="0D19FF"/>
              </a:solidFill>
            </a:ln>
          </p:spPr>
          <p:style>
            <a:lnRef idx="1">
              <a:schemeClr val="accent1"/>
            </a:lnRef>
            <a:fillRef idx="0">
              <a:schemeClr val="accent1"/>
            </a:fillRef>
            <a:effectRef idx="0">
              <a:schemeClr val="accent1"/>
            </a:effectRef>
            <a:fontRef idx="minor">
              <a:schemeClr val="tx1"/>
            </a:fontRef>
          </p:style>
        </p:cxnSp>
        <p:sp>
          <p:nvSpPr>
            <p:cNvPr id="26" name="Oval 25">
              <a:extLst>
                <a:ext uri="{FF2B5EF4-FFF2-40B4-BE49-F238E27FC236}">
                  <a16:creationId xmlns:a16="http://schemas.microsoft.com/office/drawing/2014/main" id="{9EE1A9CF-399F-458F-9191-1415EEAD192A}"/>
                </a:ext>
              </a:extLst>
            </p:cNvPr>
            <p:cNvSpPr/>
            <p:nvPr/>
          </p:nvSpPr>
          <p:spPr>
            <a:xfrm>
              <a:off x="3355848" y="2450592"/>
              <a:ext cx="137160" cy="137160"/>
            </a:xfrm>
            <a:prstGeom prst="ellipse">
              <a:avLst/>
            </a:prstGeom>
            <a:solidFill>
              <a:srgbClr val="0D19FF"/>
            </a:solidFill>
            <a:ln>
              <a:solidFill>
                <a:srgbClr val="0D19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26">
              <a:extLst>
                <a:ext uri="{FF2B5EF4-FFF2-40B4-BE49-F238E27FC236}">
                  <a16:creationId xmlns:a16="http://schemas.microsoft.com/office/drawing/2014/main" id="{5B104F26-74EF-42A8-95E5-A6C89896154B}"/>
                </a:ext>
              </a:extLst>
            </p:cNvPr>
            <p:cNvSpPr/>
            <p:nvPr/>
          </p:nvSpPr>
          <p:spPr>
            <a:xfrm>
              <a:off x="4541520" y="2446020"/>
              <a:ext cx="137160" cy="137160"/>
            </a:xfrm>
            <a:prstGeom prst="ellipse">
              <a:avLst/>
            </a:prstGeom>
            <a:solidFill>
              <a:srgbClr val="0D19FF"/>
            </a:solidFill>
            <a:ln>
              <a:solidFill>
                <a:srgbClr val="0D19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Oval 27">
              <a:extLst>
                <a:ext uri="{FF2B5EF4-FFF2-40B4-BE49-F238E27FC236}">
                  <a16:creationId xmlns:a16="http://schemas.microsoft.com/office/drawing/2014/main" id="{16A9D83A-456A-4FCB-B276-548AF427D363}"/>
                </a:ext>
              </a:extLst>
            </p:cNvPr>
            <p:cNvSpPr/>
            <p:nvPr/>
          </p:nvSpPr>
          <p:spPr>
            <a:xfrm>
              <a:off x="5731764" y="2446020"/>
              <a:ext cx="137160" cy="137160"/>
            </a:xfrm>
            <a:prstGeom prst="ellipse">
              <a:avLst/>
            </a:prstGeom>
            <a:solidFill>
              <a:srgbClr val="0D19FF"/>
            </a:solidFill>
            <a:ln>
              <a:solidFill>
                <a:srgbClr val="0D19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Oval 42">
              <a:extLst>
                <a:ext uri="{FF2B5EF4-FFF2-40B4-BE49-F238E27FC236}">
                  <a16:creationId xmlns:a16="http://schemas.microsoft.com/office/drawing/2014/main" id="{F30E1044-046A-4832-8DAA-7E10DB57FBE5}"/>
                </a:ext>
              </a:extLst>
            </p:cNvPr>
            <p:cNvSpPr/>
            <p:nvPr/>
          </p:nvSpPr>
          <p:spPr>
            <a:xfrm>
              <a:off x="6912864" y="2446020"/>
              <a:ext cx="137160" cy="137160"/>
            </a:xfrm>
            <a:prstGeom prst="ellipse">
              <a:avLst/>
            </a:prstGeom>
            <a:solidFill>
              <a:srgbClr val="0D19FF"/>
            </a:solidFill>
            <a:ln>
              <a:solidFill>
                <a:srgbClr val="0D19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255F7AE2-381B-4D81-81C4-DDC148F9BF82}"/>
                    </a:ext>
                  </a:extLst>
                </p:cNvPr>
                <p:cNvSpPr txBox="1"/>
                <p:nvPr/>
              </p:nvSpPr>
              <p:spPr>
                <a:xfrm>
                  <a:off x="4307073" y="2514600"/>
                  <a:ext cx="568810"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𝑖</m:t>
                            </m:r>
                          </m:sub>
                        </m:sSub>
                      </m:oMath>
                    </m:oMathPara>
                  </a14:m>
                  <a:endParaRPr lang="en-US" sz="2800" dirty="0"/>
                </a:p>
              </p:txBody>
            </p:sp>
          </mc:Choice>
          <mc:Fallback xmlns="">
            <p:sp>
              <p:nvSpPr>
                <p:cNvPr id="13" name="TextBox 12">
                  <a:extLst>
                    <a:ext uri="{FF2B5EF4-FFF2-40B4-BE49-F238E27FC236}">
                      <a16:creationId xmlns:a16="http://schemas.microsoft.com/office/drawing/2014/main" id="{6C223CD2-72B3-BF2A-2163-3755C5B621E1}"/>
                    </a:ext>
                  </a:extLst>
                </p:cNvPr>
                <p:cNvSpPr txBox="1">
                  <a:spLocks noRot="1" noChangeAspect="1" noMove="1" noResize="1" noEditPoints="1" noAdjustHandles="1" noChangeArrowheads="1" noChangeShapeType="1" noTextEdit="1"/>
                </p:cNvSpPr>
                <p:nvPr/>
              </p:nvSpPr>
              <p:spPr>
                <a:xfrm>
                  <a:off x="4307073" y="2514600"/>
                  <a:ext cx="568810" cy="523220"/>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B1AFCB92-0F54-493F-A531-55E045E7A8AD}"/>
                    </a:ext>
                  </a:extLst>
                </p:cNvPr>
                <p:cNvSpPr txBox="1"/>
                <p:nvPr/>
              </p:nvSpPr>
              <p:spPr>
                <a:xfrm>
                  <a:off x="5438215" y="2446020"/>
                  <a:ext cx="911853"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𝑖</m:t>
                            </m:r>
                            <m:r>
                              <a:rPr lang="en-US" sz="2800" b="0" i="1" smtClean="0">
                                <a:latin typeface="Cambria Math" panose="02040503050406030204" pitchFamily="18" charset="0"/>
                              </a:rPr>
                              <m:t>+1</m:t>
                            </m:r>
                          </m:sub>
                        </m:sSub>
                      </m:oMath>
                    </m:oMathPara>
                  </a14:m>
                  <a:endParaRPr lang="en-US" sz="2800" dirty="0"/>
                </a:p>
              </p:txBody>
            </p:sp>
          </mc:Choice>
          <mc:Fallback xmlns="">
            <p:sp>
              <p:nvSpPr>
                <p:cNvPr id="14" name="TextBox 13">
                  <a:extLst>
                    <a:ext uri="{FF2B5EF4-FFF2-40B4-BE49-F238E27FC236}">
                      <a16:creationId xmlns:a16="http://schemas.microsoft.com/office/drawing/2014/main" id="{630E21F6-E8B5-7918-0249-A2DC1B845746}"/>
                    </a:ext>
                  </a:extLst>
                </p:cNvPr>
                <p:cNvSpPr txBox="1">
                  <a:spLocks noRot="1" noChangeAspect="1" noMove="1" noResize="1" noEditPoints="1" noAdjustHandles="1" noChangeArrowheads="1" noChangeShapeType="1" noTextEdit="1"/>
                </p:cNvSpPr>
                <p:nvPr/>
              </p:nvSpPr>
              <p:spPr>
                <a:xfrm>
                  <a:off x="5438215" y="2446020"/>
                  <a:ext cx="911853" cy="523220"/>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40CABFC4-74D5-4767-A61A-227ABF8FE2E1}"/>
                    </a:ext>
                  </a:extLst>
                </p:cNvPr>
                <p:cNvSpPr txBox="1"/>
                <p:nvPr/>
              </p:nvSpPr>
              <p:spPr>
                <a:xfrm>
                  <a:off x="6630673" y="2480311"/>
                  <a:ext cx="911853"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𝑖</m:t>
                            </m:r>
                            <m:r>
                              <a:rPr lang="en-US" sz="2800" b="0" i="1" smtClean="0">
                                <a:latin typeface="Cambria Math" panose="02040503050406030204" pitchFamily="18" charset="0"/>
                              </a:rPr>
                              <m:t>+2</m:t>
                            </m:r>
                          </m:sub>
                        </m:sSub>
                      </m:oMath>
                    </m:oMathPara>
                  </a14:m>
                  <a:endParaRPr lang="en-US" sz="2800" dirty="0"/>
                </a:p>
              </p:txBody>
            </p:sp>
          </mc:Choice>
          <mc:Fallback xmlns="">
            <p:sp>
              <p:nvSpPr>
                <p:cNvPr id="15" name="TextBox 14">
                  <a:extLst>
                    <a:ext uri="{FF2B5EF4-FFF2-40B4-BE49-F238E27FC236}">
                      <a16:creationId xmlns:a16="http://schemas.microsoft.com/office/drawing/2014/main" id="{27E9D513-DBA6-3DC1-DA4B-5A17C56391EC}"/>
                    </a:ext>
                  </a:extLst>
                </p:cNvPr>
                <p:cNvSpPr txBox="1">
                  <a:spLocks noRot="1" noChangeAspect="1" noMove="1" noResize="1" noEditPoints="1" noAdjustHandles="1" noChangeArrowheads="1" noChangeShapeType="1" noTextEdit="1"/>
                </p:cNvSpPr>
                <p:nvPr/>
              </p:nvSpPr>
              <p:spPr>
                <a:xfrm>
                  <a:off x="6630673" y="2480311"/>
                  <a:ext cx="911853" cy="523220"/>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87533987-D0AF-49C3-BB48-C785DF783BC3}"/>
                    </a:ext>
                  </a:extLst>
                </p:cNvPr>
                <p:cNvSpPr txBox="1"/>
                <p:nvPr/>
              </p:nvSpPr>
              <p:spPr>
                <a:xfrm>
                  <a:off x="3021162" y="2514600"/>
                  <a:ext cx="911853"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𝑖</m:t>
                            </m:r>
                            <m:r>
                              <a:rPr lang="en-US" sz="2800" b="0" i="1" smtClean="0">
                                <a:latin typeface="Cambria Math" panose="02040503050406030204" pitchFamily="18" charset="0"/>
                              </a:rPr>
                              <m:t>−1</m:t>
                            </m:r>
                          </m:sub>
                        </m:sSub>
                      </m:oMath>
                    </m:oMathPara>
                  </a14:m>
                  <a:endParaRPr lang="en-US" sz="2800" dirty="0"/>
                </a:p>
              </p:txBody>
            </p:sp>
          </mc:Choice>
          <mc:Fallback xmlns="">
            <p:sp>
              <p:nvSpPr>
                <p:cNvPr id="16" name="TextBox 15">
                  <a:extLst>
                    <a:ext uri="{FF2B5EF4-FFF2-40B4-BE49-F238E27FC236}">
                      <a16:creationId xmlns:a16="http://schemas.microsoft.com/office/drawing/2014/main" id="{B8873E88-BBF7-BA7A-4E36-E1ABF1C41D1B}"/>
                    </a:ext>
                  </a:extLst>
                </p:cNvPr>
                <p:cNvSpPr txBox="1">
                  <a:spLocks noRot="1" noChangeAspect="1" noMove="1" noResize="1" noEditPoints="1" noAdjustHandles="1" noChangeArrowheads="1" noChangeShapeType="1" noTextEdit="1"/>
                </p:cNvSpPr>
                <p:nvPr/>
              </p:nvSpPr>
              <p:spPr>
                <a:xfrm>
                  <a:off x="3021162" y="2514600"/>
                  <a:ext cx="911853" cy="523220"/>
                </a:xfrm>
                <a:prstGeom prst="rect">
                  <a:avLst/>
                </a:prstGeom>
                <a:blipFill>
                  <a:blip r:embed="rId6"/>
                  <a:stretch>
                    <a:fillRect/>
                  </a:stretch>
                </a:blipFill>
              </p:spPr>
              <p:txBody>
                <a:bodyPr/>
                <a:lstStyle/>
                <a:p>
                  <a:r>
                    <a:rPr lang="en-US">
                      <a:noFill/>
                    </a:rPr>
                    <a:t> </a:t>
                  </a:r>
                </a:p>
              </p:txBody>
            </p:sp>
          </mc:Fallback>
        </mc:AlternateContent>
      </p:grpSp>
      <p:cxnSp>
        <p:nvCxnSpPr>
          <p:cNvPr id="48" name="Straight Connector 47">
            <a:extLst>
              <a:ext uri="{FF2B5EF4-FFF2-40B4-BE49-F238E27FC236}">
                <a16:creationId xmlns:a16="http://schemas.microsoft.com/office/drawing/2014/main" id="{4D517778-E732-4B05-A537-D6FB572E324A}"/>
              </a:ext>
            </a:extLst>
          </p:cNvPr>
          <p:cNvCxnSpPr/>
          <p:nvPr/>
        </p:nvCxnSpPr>
        <p:spPr>
          <a:xfrm>
            <a:off x="1033272" y="3136392"/>
            <a:ext cx="9803641" cy="0"/>
          </a:xfrm>
          <a:prstGeom prst="line">
            <a:avLst/>
          </a:prstGeom>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0988BB2D-9537-42DD-9B67-62BBEE6A5355}"/>
              </a:ext>
            </a:extLst>
          </p:cNvPr>
          <p:cNvSpPr txBox="1"/>
          <p:nvPr/>
        </p:nvSpPr>
        <p:spPr>
          <a:xfrm>
            <a:off x="309759" y="3255264"/>
            <a:ext cx="1590500" cy="369332"/>
          </a:xfrm>
          <a:prstGeom prst="rect">
            <a:avLst/>
          </a:prstGeom>
          <a:noFill/>
        </p:spPr>
        <p:txBody>
          <a:bodyPr wrap="none" rtlCol="0">
            <a:spAutoFit/>
          </a:bodyPr>
          <a:lstStyle/>
          <a:p>
            <a:r>
              <a:rPr lang="en-US" dirty="0"/>
              <a:t>Add (1) and (2)</a:t>
            </a:r>
          </a:p>
        </p:txBody>
      </p:sp>
      <p:pic>
        <p:nvPicPr>
          <p:cNvPr id="50" name="Picture 49">
            <a:extLst>
              <a:ext uri="{FF2B5EF4-FFF2-40B4-BE49-F238E27FC236}">
                <a16:creationId xmlns:a16="http://schemas.microsoft.com/office/drawing/2014/main" id="{AF3411FD-33B3-415D-AFDC-DF1EA591B49C}"/>
              </a:ext>
            </a:extLst>
          </p:cNvPr>
          <p:cNvPicPr>
            <a:picLocks noChangeAspect="1"/>
          </p:cNvPicPr>
          <p:nvPr/>
        </p:nvPicPr>
        <p:blipFill>
          <a:blip r:embed="rId7"/>
          <a:stretch>
            <a:fillRect/>
          </a:stretch>
        </p:blipFill>
        <p:spPr>
          <a:xfrm>
            <a:off x="868749" y="1612653"/>
            <a:ext cx="5998168" cy="1318279"/>
          </a:xfrm>
          <a:prstGeom prst="rect">
            <a:avLst/>
          </a:prstGeom>
        </p:spPr>
      </p:pic>
      <mc:AlternateContent xmlns:mc="http://schemas.openxmlformats.org/markup-compatibility/2006">
        <mc:Choice xmlns:a14="http://schemas.microsoft.com/office/drawing/2010/main" Requires="a14">
          <p:sp>
            <p:nvSpPr>
              <p:cNvPr id="51" name="TextBox 50">
                <a:extLst>
                  <a:ext uri="{FF2B5EF4-FFF2-40B4-BE49-F238E27FC236}">
                    <a16:creationId xmlns:a16="http://schemas.microsoft.com/office/drawing/2014/main" id="{2C7EF678-2FA5-491F-B830-B8D92AE890D7}"/>
                  </a:ext>
                </a:extLst>
              </p:cNvPr>
              <p:cNvSpPr txBox="1"/>
              <p:nvPr/>
            </p:nvSpPr>
            <p:spPr>
              <a:xfrm>
                <a:off x="2044488" y="3389362"/>
                <a:ext cx="6252545" cy="7660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𝜌</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r>
                                <a:rPr lang="en-US" b="0" i="1" smtClean="0">
                                  <a:latin typeface="Cambria Math" panose="02040503050406030204" pitchFamily="18" charset="0"/>
                                </a:rPr>
                                <m:t>+1</m:t>
                              </m:r>
                            </m:sub>
                          </m:sSub>
                        </m:e>
                      </m:d>
                      <m:r>
                        <a:rPr lang="en-US" b="0" i="1" smtClean="0">
                          <a:latin typeface="Cambria Math" panose="02040503050406030204" pitchFamily="18" charset="0"/>
                        </a:rPr>
                        <m:t>+</m:t>
                      </m:r>
                      <m:r>
                        <a:rPr lang="en-US" i="1">
                          <a:latin typeface="Cambria Math" panose="02040503050406030204" pitchFamily="18" charset="0"/>
                        </a:rPr>
                        <m:t>𝜌</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r>
                                <a:rPr lang="en-US" i="1">
                                  <a:latin typeface="Cambria Math" panose="02040503050406030204" pitchFamily="18" charset="0"/>
                                </a:rPr>
                                <m:t>−1</m:t>
                              </m:r>
                            </m:sub>
                          </m:sSub>
                        </m:e>
                      </m:d>
                      <m:r>
                        <a:rPr lang="en-US" b="0" i="1" smtClean="0">
                          <a:latin typeface="Cambria Math" panose="02040503050406030204" pitchFamily="18" charset="0"/>
                        </a:rPr>
                        <m:t>=2</m:t>
                      </m:r>
                      <m:r>
                        <a:rPr lang="en-US" i="1">
                          <a:latin typeface="Cambria Math" panose="02040503050406030204" pitchFamily="18" charset="0"/>
                        </a:rPr>
                        <m:t>𝜌</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e>
                      </m:d>
                      <m:r>
                        <a:rPr lang="en-US" b="0" i="1" smtClean="0">
                          <a:latin typeface="Cambria Math" panose="02040503050406030204" pitchFamily="18" charset="0"/>
                        </a:rPr>
                        <m:t>+</m:t>
                      </m:r>
                      <m:r>
                        <m:rPr>
                          <m:sty m:val="p"/>
                        </m:rPr>
                        <a:rPr lang="en-US">
                          <a:latin typeface="Cambria Math" panose="02040503050406030204" pitchFamily="18" charset="0"/>
                        </a:rPr>
                        <m:t>Δ</m:t>
                      </m:r>
                      <m:sSubSup>
                        <m:sSubSupPr>
                          <m:ctrlPr>
                            <a:rPr lang="en-US" b="0" i="1" smtClean="0">
                              <a:latin typeface="Cambria Math" panose="02040503050406030204" pitchFamily="18" charset="0"/>
                            </a:rPr>
                          </m:ctrlPr>
                        </m:sSubSupPr>
                        <m:e>
                          <m:r>
                            <a:rPr lang="en-US" i="1">
                              <a:latin typeface="Cambria Math" panose="02040503050406030204" pitchFamily="18" charset="0"/>
                            </a:rPr>
                            <m:t>𝑥</m:t>
                          </m:r>
                        </m:e>
                        <m:sub>
                          <m:r>
                            <a:rPr lang="en-US" i="1">
                              <a:latin typeface="Cambria Math" panose="02040503050406030204" pitchFamily="18" charset="0"/>
                            </a:rPr>
                            <m:t>𝑖</m:t>
                          </m:r>
                        </m:sub>
                        <m:sup>
                          <m:r>
                            <a:rPr lang="en-US" b="0" i="1" smtClean="0">
                              <a:latin typeface="Cambria Math" panose="02040503050406030204" pitchFamily="18" charset="0"/>
                            </a:rPr>
                            <m:t>2</m:t>
                          </m:r>
                        </m:sup>
                      </m:sSubSup>
                      <m:sSub>
                        <m:sSubPr>
                          <m:ctrlPr>
                            <a:rPr lang="en-US" b="0" i="1" smtClean="0">
                              <a:latin typeface="Cambria Math" panose="02040503050406030204" pitchFamily="18" charset="0"/>
                            </a:rPr>
                          </m:ctrlPr>
                        </m:sSubPr>
                        <m:e>
                          <m:d>
                            <m:dPr>
                              <m:ctrlPr>
                                <a:rPr lang="en-US" b="0" i="1" smtClean="0">
                                  <a:latin typeface="Cambria Math" panose="02040503050406030204" pitchFamily="18" charset="0"/>
                                </a:rPr>
                              </m:ctrlPr>
                            </m:dPr>
                            <m:e>
                              <m:f>
                                <m:fPr>
                                  <m:ctrlPr>
                                    <a:rPr lang="en-US" i="1">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rPr>
                                        <m:t>𝑑</m:t>
                                      </m:r>
                                    </m:e>
                                    <m:sup>
                                      <m:r>
                                        <a:rPr lang="en-US" b="0" i="1" smtClean="0">
                                          <a:latin typeface="Cambria Math" panose="02040503050406030204" pitchFamily="18" charset="0"/>
                                        </a:rPr>
                                        <m:t>2</m:t>
                                      </m:r>
                                    </m:sup>
                                  </m:sSup>
                                  <m:r>
                                    <a:rPr lang="en-US" i="1">
                                      <a:latin typeface="Cambria Math" panose="02040503050406030204" pitchFamily="18" charset="0"/>
                                    </a:rPr>
                                    <m:t>𝜌</m:t>
                                  </m:r>
                                </m:num>
                                <m:den>
                                  <m:r>
                                    <a:rPr lang="en-US" b="0" i="1" smtClean="0">
                                      <a:latin typeface="Cambria Math" panose="02040503050406030204" pitchFamily="18" charset="0"/>
                                    </a:rPr>
                                    <m:t>𝑑</m:t>
                                  </m:r>
                                  <m:sSup>
                                    <m:sSupPr>
                                      <m:ctrlPr>
                                        <a:rPr lang="en-US" b="0" i="1" smtClean="0">
                                          <a:latin typeface="Cambria Math" panose="02040503050406030204" pitchFamily="18" charset="0"/>
                                        </a:rPr>
                                      </m:ctrlPr>
                                    </m:sSupPr>
                                    <m:e>
                                      <m:r>
                                        <a:rPr lang="en-US" i="1">
                                          <a:latin typeface="Cambria Math" panose="02040503050406030204" pitchFamily="18" charset="0"/>
                                        </a:rPr>
                                        <m:t>𝑥</m:t>
                                      </m:r>
                                    </m:e>
                                    <m:sup>
                                      <m:r>
                                        <a:rPr lang="en-US" b="0" i="1" smtClean="0">
                                          <a:latin typeface="Cambria Math" panose="02040503050406030204" pitchFamily="18" charset="0"/>
                                        </a:rPr>
                                        <m:t>2</m:t>
                                      </m:r>
                                    </m:sup>
                                  </m:sSup>
                                </m:den>
                              </m:f>
                            </m:e>
                          </m:d>
                        </m:e>
                        <m:sub>
                          <m:r>
                            <a:rPr lang="en-US" b="0" i="1" smtClean="0">
                              <a:latin typeface="Cambria Math" panose="02040503050406030204" pitchFamily="18" charset="0"/>
                            </a:rPr>
                            <m:t>𝑖</m:t>
                          </m:r>
                        </m:sub>
                      </m:sSub>
                      <m:r>
                        <a:rPr lang="en-US" i="1">
                          <a:latin typeface="Cambria Math" panose="02040503050406030204" pitchFamily="18" charset="0"/>
                        </a:rPr>
                        <m:t>+</m:t>
                      </m:r>
                      <m:f>
                        <m:fPr>
                          <m:ctrlPr>
                            <a:rPr lang="en-US" i="1" smtClean="0">
                              <a:latin typeface="Cambria Math" panose="02040503050406030204" pitchFamily="18" charset="0"/>
                            </a:rPr>
                          </m:ctrlPr>
                        </m:fPr>
                        <m:num>
                          <m:r>
                            <m:rPr>
                              <m:sty m:val="p"/>
                            </m:rPr>
                            <a:rPr lang="en-US">
                              <a:latin typeface="Cambria Math" panose="02040503050406030204" pitchFamily="18" charset="0"/>
                            </a:rPr>
                            <m:t>Δ</m:t>
                          </m:r>
                          <m:sSubSup>
                            <m:sSubSupPr>
                              <m:ctrlPr>
                                <a:rPr lang="en-US" i="1">
                                  <a:latin typeface="Cambria Math" panose="02040503050406030204" pitchFamily="18" charset="0"/>
                                </a:rPr>
                              </m:ctrlPr>
                            </m:sSubSupPr>
                            <m:e>
                              <m:r>
                                <a:rPr lang="en-US" i="1">
                                  <a:latin typeface="Cambria Math" panose="02040503050406030204" pitchFamily="18" charset="0"/>
                                </a:rPr>
                                <m:t>𝑥</m:t>
                              </m:r>
                            </m:e>
                            <m:sub>
                              <m:r>
                                <a:rPr lang="en-US" i="1">
                                  <a:latin typeface="Cambria Math" panose="02040503050406030204" pitchFamily="18" charset="0"/>
                                </a:rPr>
                                <m:t>𝑖</m:t>
                              </m:r>
                            </m:sub>
                            <m:sup>
                              <m:r>
                                <a:rPr lang="en-US" i="1">
                                  <a:latin typeface="Cambria Math" panose="02040503050406030204" pitchFamily="18" charset="0"/>
                                </a:rPr>
                                <m:t>4</m:t>
                              </m:r>
                            </m:sup>
                          </m:sSubSup>
                        </m:num>
                        <m:den>
                          <m:r>
                            <a:rPr lang="en-US" b="0" i="1" smtClean="0">
                              <a:latin typeface="Cambria Math" panose="02040503050406030204" pitchFamily="18" charset="0"/>
                            </a:rPr>
                            <m:t>12</m:t>
                          </m:r>
                        </m:den>
                      </m:f>
                      <m:sSub>
                        <m:sSubPr>
                          <m:ctrlPr>
                            <a:rPr lang="en-US" i="1">
                              <a:latin typeface="Cambria Math" panose="02040503050406030204" pitchFamily="18" charset="0"/>
                            </a:rPr>
                          </m:ctrlPr>
                        </m:sSubPr>
                        <m:e>
                          <m:d>
                            <m:dPr>
                              <m:ctrlPr>
                                <a:rPr lang="en-US" i="1">
                                  <a:latin typeface="Cambria Math" panose="02040503050406030204" pitchFamily="18" charset="0"/>
                                </a:rPr>
                              </m:ctrlPr>
                            </m:dPr>
                            <m:e>
                              <m:f>
                                <m:fPr>
                                  <m:ctrlPr>
                                    <a:rPr lang="en-US" i="1">
                                      <a:latin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rPr>
                                        <m:t>𝑑</m:t>
                                      </m:r>
                                    </m:e>
                                    <m:sup>
                                      <m:r>
                                        <a:rPr lang="en-US" b="0" i="1" smtClean="0">
                                          <a:latin typeface="Cambria Math" panose="02040503050406030204" pitchFamily="18" charset="0"/>
                                        </a:rPr>
                                        <m:t>4</m:t>
                                      </m:r>
                                    </m:sup>
                                  </m:sSup>
                                  <m:r>
                                    <a:rPr lang="en-US" i="1">
                                      <a:latin typeface="Cambria Math" panose="02040503050406030204" pitchFamily="18" charset="0"/>
                                    </a:rPr>
                                    <m:t>𝜌</m:t>
                                  </m:r>
                                </m:num>
                                <m:den>
                                  <m:r>
                                    <a:rPr lang="en-US" i="1">
                                      <a:latin typeface="Cambria Math" panose="02040503050406030204" pitchFamily="18" charset="0"/>
                                    </a:rPr>
                                    <m:t>𝑑</m:t>
                                  </m:r>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b="0" i="1" smtClean="0">
                                          <a:latin typeface="Cambria Math" panose="02040503050406030204" pitchFamily="18" charset="0"/>
                                        </a:rPr>
                                        <m:t>4</m:t>
                                      </m:r>
                                    </m:sup>
                                  </m:sSup>
                                </m:den>
                              </m:f>
                            </m:e>
                          </m:d>
                        </m:e>
                        <m:sub>
                          <m:r>
                            <a:rPr lang="en-US" i="1">
                              <a:latin typeface="Cambria Math" panose="02040503050406030204" pitchFamily="18" charset="0"/>
                            </a:rPr>
                            <m:t>𝑖</m:t>
                          </m:r>
                        </m:sub>
                      </m:sSub>
                      <m:r>
                        <a:rPr lang="en-US" b="0" i="1" smtClean="0">
                          <a:latin typeface="Cambria Math" panose="02040503050406030204" pitchFamily="18" charset="0"/>
                        </a:rPr>
                        <m:t>+…</m:t>
                      </m:r>
                    </m:oMath>
                  </m:oMathPara>
                </a14:m>
                <a:endParaRPr lang="en-US" dirty="0"/>
              </a:p>
            </p:txBody>
          </p:sp>
        </mc:Choice>
        <mc:Fallback>
          <p:sp>
            <p:nvSpPr>
              <p:cNvPr id="51" name="TextBox 50">
                <a:extLst>
                  <a:ext uri="{FF2B5EF4-FFF2-40B4-BE49-F238E27FC236}">
                    <a16:creationId xmlns:a16="http://schemas.microsoft.com/office/drawing/2014/main" id="{2C7EF678-2FA5-491F-B830-B8D92AE890D7}"/>
                  </a:ext>
                </a:extLst>
              </p:cNvPr>
              <p:cNvSpPr txBox="1">
                <a:spLocks noRot="1" noChangeAspect="1" noMove="1" noResize="1" noEditPoints="1" noAdjustHandles="1" noChangeArrowheads="1" noChangeShapeType="1" noTextEdit="1"/>
              </p:cNvSpPr>
              <p:nvPr/>
            </p:nvSpPr>
            <p:spPr>
              <a:xfrm>
                <a:off x="2044488" y="3389362"/>
                <a:ext cx="6252545" cy="766044"/>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2" name="TextBox 51">
                <a:extLst>
                  <a:ext uri="{FF2B5EF4-FFF2-40B4-BE49-F238E27FC236}">
                    <a16:creationId xmlns:a16="http://schemas.microsoft.com/office/drawing/2014/main" id="{B717D197-7C9E-467A-BCD6-D431433F2EA6}"/>
                  </a:ext>
                </a:extLst>
              </p:cNvPr>
              <p:cNvSpPr txBox="1"/>
              <p:nvPr/>
            </p:nvSpPr>
            <p:spPr>
              <a:xfrm>
                <a:off x="1971336" y="4314875"/>
                <a:ext cx="6089296" cy="766044"/>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d>
                            <m:dPr>
                              <m:ctrlPr>
                                <a:rPr lang="en-US" i="1">
                                  <a:latin typeface="Cambria Math" panose="02040503050406030204" pitchFamily="18" charset="0"/>
                                </a:rPr>
                              </m:ctrlPr>
                            </m:dPr>
                            <m:e>
                              <m:f>
                                <m:fPr>
                                  <m:ctrlPr>
                                    <a:rPr lang="en-US" i="1">
                                      <a:latin typeface="Cambria Math" panose="02040503050406030204" pitchFamily="18" charset="0"/>
                                    </a:rPr>
                                  </m:ctrlPr>
                                </m:fPr>
                                <m:num>
                                  <m:sSup>
                                    <m:sSupPr>
                                      <m:ctrlPr>
                                        <a:rPr lang="en-US" b="0" i="1" smtClean="0">
                                          <a:latin typeface="Cambria Math" panose="02040503050406030204" pitchFamily="18" charset="0"/>
                                        </a:rPr>
                                      </m:ctrlPr>
                                    </m:sSupPr>
                                    <m:e>
                                      <m:r>
                                        <a:rPr lang="en-US" i="1">
                                          <a:latin typeface="Cambria Math" panose="02040503050406030204" pitchFamily="18" charset="0"/>
                                        </a:rPr>
                                        <m:t>𝑑</m:t>
                                      </m:r>
                                    </m:e>
                                    <m:sup>
                                      <m:r>
                                        <a:rPr lang="en-US" b="0" i="1" smtClean="0">
                                          <a:latin typeface="Cambria Math" panose="02040503050406030204" pitchFamily="18" charset="0"/>
                                        </a:rPr>
                                        <m:t>2</m:t>
                                      </m:r>
                                    </m:sup>
                                  </m:sSup>
                                  <m:r>
                                    <a:rPr lang="en-US" i="1">
                                      <a:latin typeface="Cambria Math" panose="02040503050406030204" pitchFamily="18" charset="0"/>
                                    </a:rPr>
                                    <m:t>𝜌</m:t>
                                  </m:r>
                                </m:num>
                                <m:den>
                                  <m:r>
                                    <a:rPr lang="en-US" i="1">
                                      <a:latin typeface="Cambria Math" panose="02040503050406030204" pitchFamily="18" charset="0"/>
                                    </a:rPr>
                                    <m:t>𝑑</m:t>
                                  </m:r>
                                  <m:sSup>
                                    <m:sSupPr>
                                      <m:ctrlPr>
                                        <a:rPr lang="en-US" b="0" i="1" smtClean="0">
                                          <a:latin typeface="Cambria Math" panose="02040503050406030204" pitchFamily="18" charset="0"/>
                                        </a:rPr>
                                      </m:ctrlPr>
                                    </m:sSupPr>
                                    <m:e>
                                      <m:r>
                                        <a:rPr lang="en-US" i="1">
                                          <a:latin typeface="Cambria Math" panose="02040503050406030204" pitchFamily="18" charset="0"/>
                                        </a:rPr>
                                        <m:t>𝑥</m:t>
                                      </m:r>
                                    </m:e>
                                    <m:sup>
                                      <m:r>
                                        <a:rPr lang="en-US" b="0" i="1" smtClean="0">
                                          <a:latin typeface="Cambria Math" panose="02040503050406030204" pitchFamily="18" charset="0"/>
                                        </a:rPr>
                                        <m:t>2</m:t>
                                      </m:r>
                                    </m:sup>
                                  </m:sSup>
                                </m:den>
                              </m:f>
                            </m:e>
                          </m:d>
                        </m:e>
                        <m:sub>
                          <m:r>
                            <a:rPr lang="en-US" i="1">
                              <a:latin typeface="Cambria Math" panose="02040503050406030204" pitchFamily="18" charset="0"/>
                            </a:rPr>
                            <m:t>𝑖</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i="1">
                              <a:latin typeface="Cambria Math" panose="02040503050406030204" pitchFamily="18" charset="0"/>
                            </a:rPr>
                            <m:t>𝜌</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r>
                                    <a:rPr lang="en-US" i="1">
                                      <a:latin typeface="Cambria Math" panose="02040503050406030204" pitchFamily="18" charset="0"/>
                                    </a:rPr>
                                    <m:t>+1</m:t>
                                  </m:r>
                                </m:sub>
                              </m:sSub>
                            </m:e>
                          </m:d>
                          <m:r>
                            <a:rPr lang="en-US" i="1">
                              <a:latin typeface="Cambria Math" panose="02040503050406030204" pitchFamily="18" charset="0"/>
                            </a:rPr>
                            <m:t>−</m:t>
                          </m:r>
                          <m:r>
                            <a:rPr lang="en-US" b="0" i="1" smtClean="0">
                              <a:latin typeface="Cambria Math" panose="02040503050406030204" pitchFamily="18" charset="0"/>
                            </a:rPr>
                            <m:t>2</m:t>
                          </m:r>
                          <m:r>
                            <a:rPr lang="en-US" i="1">
                              <a:latin typeface="Cambria Math" panose="02040503050406030204" pitchFamily="18" charset="0"/>
                            </a:rPr>
                            <m:t>𝜌</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e>
                          </m:d>
                          <m:r>
                            <a:rPr lang="en-US" b="0" i="1" smtClean="0">
                              <a:latin typeface="Cambria Math" panose="02040503050406030204" pitchFamily="18" charset="0"/>
                            </a:rPr>
                            <m:t>+</m:t>
                          </m:r>
                          <m:r>
                            <a:rPr lang="en-US" i="1">
                              <a:latin typeface="Cambria Math" panose="02040503050406030204" pitchFamily="18" charset="0"/>
                            </a:rPr>
                            <m:t>𝜌</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r>
                                    <a:rPr lang="en-US" i="1">
                                      <a:latin typeface="Cambria Math" panose="02040503050406030204" pitchFamily="18" charset="0"/>
                                    </a:rPr>
                                    <m:t>−1</m:t>
                                  </m:r>
                                </m:sub>
                              </m:sSub>
                            </m:e>
                          </m:d>
                        </m:num>
                        <m:den>
                          <m:r>
                            <m:rPr>
                              <m:sty m:val="p"/>
                            </m:rPr>
                            <a:rPr lang="en-US" b="0" i="0" smtClean="0">
                              <a:latin typeface="Cambria Math" panose="02040503050406030204" pitchFamily="18" charset="0"/>
                            </a:rPr>
                            <m:t>Δ</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𝑥</m:t>
                              </m:r>
                            </m:e>
                            <m:sub>
                              <m:r>
                                <a:rPr lang="en-US" b="0" i="1" smtClean="0">
                                  <a:latin typeface="Cambria Math" panose="02040503050406030204" pitchFamily="18" charset="0"/>
                                </a:rPr>
                                <m:t>𝑖</m:t>
                              </m:r>
                            </m:sub>
                            <m:sup>
                              <m:r>
                                <a:rPr lang="en-US" b="0" i="1" smtClean="0">
                                  <a:latin typeface="Cambria Math" panose="02040503050406030204" pitchFamily="18" charset="0"/>
                                </a:rPr>
                                <m:t>2</m:t>
                              </m:r>
                            </m:sup>
                          </m:sSubSup>
                        </m:den>
                      </m:f>
                      <m:r>
                        <a:rPr lang="en-US" i="1">
                          <a:latin typeface="Cambria Math" panose="02040503050406030204" pitchFamily="18" charset="0"/>
                        </a:rPr>
                        <m:t>+</m:t>
                      </m:r>
                      <m:f>
                        <m:fPr>
                          <m:ctrlPr>
                            <a:rPr lang="en-US" i="1" smtClean="0">
                              <a:latin typeface="Cambria Math" panose="02040503050406030204" pitchFamily="18" charset="0"/>
                            </a:rPr>
                          </m:ctrlPr>
                        </m:fPr>
                        <m:num>
                          <m:r>
                            <m:rPr>
                              <m:sty m:val="p"/>
                            </m:rPr>
                            <a:rPr lang="en-US" b="0" i="0" smtClean="0">
                              <a:latin typeface="Cambria Math" panose="02040503050406030204" pitchFamily="18" charset="0"/>
                            </a:rPr>
                            <m:t>Δ</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𝑥</m:t>
                              </m:r>
                            </m:e>
                            <m:sub>
                              <m:r>
                                <a:rPr lang="en-US" b="0" i="1" smtClean="0">
                                  <a:latin typeface="Cambria Math" panose="02040503050406030204" pitchFamily="18" charset="0"/>
                                </a:rPr>
                                <m:t>𝑖</m:t>
                              </m:r>
                            </m:sub>
                            <m:sup>
                              <m:r>
                                <a:rPr lang="en-US" b="0" i="1" smtClean="0">
                                  <a:latin typeface="Cambria Math" panose="02040503050406030204" pitchFamily="18" charset="0"/>
                                </a:rPr>
                                <m:t>4</m:t>
                              </m:r>
                            </m:sup>
                          </m:sSubSup>
                        </m:num>
                        <m:den>
                          <m:r>
                            <a:rPr lang="en-US" b="0" i="1" smtClean="0">
                              <a:latin typeface="Cambria Math" panose="02040503050406030204" pitchFamily="18" charset="0"/>
                            </a:rPr>
                            <m:t>12</m:t>
                          </m:r>
                          <m:r>
                            <m:rPr>
                              <m:sty m:val="p"/>
                            </m:rPr>
                            <a:rPr lang="en-US" b="0" i="0" smtClean="0">
                              <a:latin typeface="Cambria Math" panose="02040503050406030204" pitchFamily="18" charset="0"/>
                            </a:rPr>
                            <m:t>Δ</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𝑥</m:t>
                              </m:r>
                            </m:e>
                            <m:sub>
                              <m:r>
                                <a:rPr lang="en-US" b="0" i="1" smtClean="0">
                                  <a:latin typeface="Cambria Math" panose="02040503050406030204" pitchFamily="18" charset="0"/>
                                </a:rPr>
                                <m:t>𝑖</m:t>
                              </m:r>
                            </m:sub>
                            <m:sup>
                              <m:r>
                                <a:rPr lang="en-US" b="0" i="1" smtClean="0">
                                  <a:latin typeface="Cambria Math" panose="02040503050406030204" pitchFamily="18" charset="0"/>
                                </a:rPr>
                                <m:t>2</m:t>
                              </m:r>
                            </m:sup>
                          </m:sSubSup>
                        </m:den>
                      </m:f>
                      <m:sSub>
                        <m:sSubPr>
                          <m:ctrlPr>
                            <a:rPr lang="en-US" i="1">
                              <a:latin typeface="Cambria Math" panose="02040503050406030204" pitchFamily="18" charset="0"/>
                            </a:rPr>
                          </m:ctrlPr>
                        </m:sSubPr>
                        <m:e>
                          <m:d>
                            <m:dPr>
                              <m:ctrlPr>
                                <a:rPr lang="en-US" i="1">
                                  <a:latin typeface="Cambria Math" panose="02040503050406030204" pitchFamily="18" charset="0"/>
                                </a:rPr>
                              </m:ctrlPr>
                            </m:dPr>
                            <m:e>
                              <m:f>
                                <m:fPr>
                                  <m:ctrlPr>
                                    <a:rPr lang="en-US" i="1">
                                      <a:latin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rPr>
                                        <m:t>𝑑</m:t>
                                      </m:r>
                                    </m:e>
                                    <m:sup>
                                      <m:r>
                                        <a:rPr lang="en-US" i="1">
                                          <a:latin typeface="Cambria Math" panose="02040503050406030204" pitchFamily="18" charset="0"/>
                                        </a:rPr>
                                        <m:t>4</m:t>
                                      </m:r>
                                    </m:sup>
                                  </m:sSup>
                                  <m:r>
                                    <a:rPr lang="en-US" i="1">
                                      <a:latin typeface="Cambria Math" panose="02040503050406030204" pitchFamily="18" charset="0"/>
                                    </a:rPr>
                                    <m:t>𝜌</m:t>
                                  </m:r>
                                </m:num>
                                <m:den>
                                  <m:r>
                                    <a:rPr lang="en-US" i="1">
                                      <a:latin typeface="Cambria Math" panose="02040503050406030204" pitchFamily="18" charset="0"/>
                                    </a:rPr>
                                    <m:t>𝑑</m:t>
                                  </m:r>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4</m:t>
                                      </m:r>
                                    </m:sup>
                                  </m:sSup>
                                </m:den>
                              </m:f>
                            </m:e>
                          </m:d>
                        </m:e>
                        <m:sub>
                          <m:r>
                            <a:rPr lang="en-US" i="1">
                              <a:latin typeface="Cambria Math" panose="02040503050406030204" pitchFamily="18" charset="0"/>
                            </a:rPr>
                            <m:t>𝑖</m:t>
                          </m:r>
                        </m:sub>
                      </m:sSub>
                      <m:r>
                        <a:rPr lang="en-US" b="0" i="1" smtClean="0">
                          <a:latin typeface="Cambria Math" panose="02040503050406030204" pitchFamily="18" charset="0"/>
                        </a:rPr>
                        <m:t>+…</m:t>
                      </m:r>
                    </m:oMath>
                  </m:oMathPara>
                </a14:m>
                <a:endParaRPr lang="en-US" dirty="0"/>
              </a:p>
            </p:txBody>
          </p:sp>
        </mc:Choice>
        <mc:Fallback>
          <p:sp>
            <p:nvSpPr>
              <p:cNvPr id="52" name="TextBox 51">
                <a:extLst>
                  <a:ext uri="{FF2B5EF4-FFF2-40B4-BE49-F238E27FC236}">
                    <a16:creationId xmlns:a16="http://schemas.microsoft.com/office/drawing/2014/main" id="{B717D197-7C9E-467A-BCD6-D431433F2EA6}"/>
                  </a:ext>
                </a:extLst>
              </p:cNvPr>
              <p:cNvSpPr txBox="1">
                <a:spLocks noRot="1" noChangeAspect="1" noMove="1" noResize="1" noEditPoints="1" noAdjustHandles="1" noChangeArrowheads="1" noChangeShapeType="1" noTextEdit="1"/>
              </p:cNvSpPr>
              <p:nvPr/>
            </p:nvSpPr>
            <p:spPr>
              <a:xfrm>
                <a:off x="1971336" y="4314875"/>
                <a:ext cx="6089296" cy="766044"/>
              </a:xfrm>
              <a:prstGeom prst="rect">
                <a:avLst/>
              </a:prstGeom>
              <a:blipFill>
                <a:blip r:embed="rId9"/>
                <a:stretch>
                  <a:fillRect/>
                </a:stretch>
              </a:blipFill>
              <a:ln>
                <a:no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3" name="TextBox 52">
                <a:extLst>
                  <a:ext uri="{FF2B5EF4-FFF2-40B4-BE49-F238E27FC236}">
                    <a16:creationId xmlns:a16="http://schemas.microsoft.com/office/drawing/2014/main" id="{CE2B1684-12EC-4ABF-92C3-1B177ECCF299}"/>
                  </a:ext>
                </a:extLst>
              </p:cNvPr>
              <p:cNvSpPr txBox="1"/>
              <p:nvPr/>
            </p:nvSpPr>
            <p:spPr>
              <a:xfrm>
                <a:off x="2044488" y="5254196"/>
                <a:ext cx="4966744" cy="757964"/>
              </a:xfrm>
              <a:prstGeom prst="rect">
                <a:avLst/>
              </a:prstGeom>
              <a:noFill/>
              <a:ln>
                <a:solidFill>
                  <a:schemeClr val="tx1"/>
                </a:solid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d>
                            <m:dPr>
                              <m:ctrlPr>
                                <a:rPr lang="en-US" i="1">
                                  <a:latin typeface="Cambria Math" panose="02040503050406030204" pitchFamily="18" charset="0"/>
                                </a:rPr>
                              </m:ctrlPr>
                            </m:dPr>
                            <m:e>
                              <m:f>
                                <m:fPr>
                                  <m:ctrlPr>
                                    <a:rPr lang="en-US" i="1">
                                      <a:latin typeface="Cambria Math" panose="02040503050406030204" pitchFamily="18" charset="0"/>
                                    </a:rPr>
                                  </m:ctrlPr>
                                </m:fPr>
                                <m:num>
                                  <m:sSup>
                                    <m:sSupPr>
                                      <m:ctrlPr>
                                        <a:rPr lang="en-US" b="0" i="1" smtClean="0">
                                          <a:latin typeface="Cambria Math" panose="02040503050406030204" pitchFamily="18" charset="0"/>
                                        </a:rPr>
                                      </m:ctrlPr>
                                    </m:sSupPr>
                                    <m:e>
                                      <m:r>
                                        <a:rPr lang="en-US" i="1">
                                          <a:latin typeface="Cambria Math" panose="02040503050406030204" pitchFamily="18" charset="0"/>
                                        </a:rPr>
                                        <m:t>𝑑</m:t>
                                      </m:r>
                                    </m:e>
                                    <m:sup>
                                      <m:r>
                                        <a:rPr lang="en-US" b="0" i="1" smtClean="0">
                                          <a:latin typeface="Cambria Math" panose="02040503050406030204" pitchFamily="18" charset="0"/>
                                        </a:rPr>
                                        <m:t>2</m:t>
                                      </m:r>
                                    </m:sup>
                                  </m:sSup>
                                  <m:r>
                                    <a:rPr lang="en-US" i="1">
                                      <a:latin typeface="Cambria Math" panose="02040503050406030204" pitchFamily="18" charset="0"/>
                                    </a:rPr>
                                    <m:t>𝜌</m:t>
                                  </m:r>
                                </m:num>
                                <m:den>
                                  <m:r>
                                    <a:rPr lang="en-US" i="1">
                                      <a:latin typeface="Cambria Math" panose="02040503050406030204" pitchFamily="18" charset="0"/>
                                    </a:rPr>
                                    <m:t>𝑑</m:t>
                                  </m:r>
                                  <m:sSup>
                                    <m:sSupPr>
                                      <m:ctrlPr>
                                        <a:rPr lang="en-US" b="0" i="1" smtClean="0">
                                          <a:latin typeface="Cambria Math" panose="02040503050406030204" pitchFamily="18" charset="0"/>
                                        </a:rPr>
                                      </m:ctrlPr>
                                    </m:sSupPr>
                                    <m:e>
                                      <m:r>
                                        <a:rPr lang="en-US" i="1">
                                          <a:latin typeface="Cambria Math" panose="02040503050406030204" pitchFamily="18" charset="0"/>
                                        </a:rPr>
                                        <m:t>𝑥</m:t>
                                      </m:r>
                                    </m:e>
                                    <m:sup>
                                      <m:r>
                                        <a:rPr lang="en-US" b="0" i="1" smtClean="0">
                                          <a:latin typeface="Cambria Math" panose="02040503050406030204" pitchFamily="18" charset="0"/>
                                        </a:rPr>
                                        <m:t>2</m:t>
                                      </m:r>
                                    </m:sup>
                                  </m:sSup>
                                </m:den>
                              </m:f>
                            </m:e>
                          </m:d>
                        </m:e>
                        <m:sub>
                          <m:r>
                            <a:rPr lang="en-US" i="1">
                              <a:latin typeface="Cambria Math" panose="02040503050406030204" pitchFamily="18" charset="0"/>
                            </a:rPr>
                            <m:t>𝑖</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i="1">
                              <a:latin typeface="Cambria Math" panose="02040503050406030204" pitchFamily="18" charset="0"/>
                            </a:rPr>
                            <m:t>𝜌</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r>
                                    <a:rPr lang="en-US" i="1">
                                      <a:latin typeface="Cambria Math" panose="02040503050406030204" pitchFamily="18" charset="0"/>
                                    </a:rPr>
                                    <m:t>+1</m:t>
                                  </m:r>
                                </m:sub>
                              </m:sSub>
                            </m:e>
                          </m:d>
                          <m:r>
                            <a:rPr lang="en-US" i="1">
                              <a:latin typeface="Cambria Math" panose="02040503050406030204" pitchFamily="18" charset="0"/>
                            </a:rPr>
                            <m:t>−</m:t>
                          </m:r>
                          <m:r>
                            <a:rPr lang="en-US" b="0" i="1" smtClean="0">
                              <a:latin typeface="Cambria Math" panose="02040503050406030204" pitchFamily="18" charset="0"/>
                            </a:rPr>
                            <m:t>2</m:t>
                          </m:r>
                          <m:r>
                            <a:rPr lang="en-US" i="1">
                              <a:latin typeface="Cambria Math" panose="02040503050406030204" pitchFamily="18" charset="0"/>
                            </a:rPr>
                            <m:t>𝜌</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e>
                          </m:d>
                          <m:r>
                            <a:rPr lang="en-US" b="0" i="1" smtClean="0">
                              <a:latin typeface="Cambria Math" panose="02040503050406030204" pitchFamily="18" charset="0"/>
                            </a:rPr>
                            <m:t>+</m:t>
                          </m:r>
                          <m:r>
                            <a:rPr lang="en-US" i="1">
                              <a:latin typeface="Cambria Math" panose="02040503050406030204" pitchFamily="18" charset="0"/>
                            </a:rPr>
                            <m:t>𝜌</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r>
                                    <a:rPr lang="en-US" i="1">
                                      <a:latin typeface="Cambria Math" panose="02040503050406030204" pitchFamily="18" charset="0"/>
                                    </a:rPr>
                                    <m:t>−1</m:t>
                                  </m:r>
                                </m:sub>
                              </m:sSub>
                            </m:e>
                          </m:d>
                        </m:num>
                        <m:den>
                          <m:r>
                            <m:rPr>
                              <m:sty m:val="p"/>
                            </m:rPr>
                            <a:rPr lang="en-US" b="0" i="0" smtClean="0">
                              <a:latin typeface="Cambria Math" panose="02040503050406030204" pitchFamily="18" charset="0"/>
                            </a:rPr>
                            <m:t>Δ</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𝑥</m:t>
                              </m:r>
                            </m:e>
                            <m:sub>
                              <m:r>
                                <a:rPr lang="en-US" b="0" i="1" smtClean="0">
                                  <a:latin typeface="Cambria Math" panose="02040503050406030204" pitchFamily="18" charset="0"/>
                                </a:rPr>
                                <m:t>𝑖</m:t>
                              </m:r>
                            </m:sub>
                            <m:sup>
                              <m:r>
                                <a:rPr lang="en-US" b="0" i="1" smtClean="0">
                                  <a:latin typeface="Cambria Math" panose="02040503050406030204" pitchFamily="18" charset="0"/>
                                </a:rPr>
                                <m:t>2</m:t>
                              </m:r>
                            </m:sup>
                          </m:sSubSup>
                        </m:den>
                      </m:f>
                      <m:r>
                        <a:rPr lang="en-US" i="1">
                          <a:latin typeface="Cambria Math" panose="02040503050406030204" pitchFamily="18" charset="0"/>
                        </a:rPr>
                        <m:t>+</m:t>
                      </m:r>
                      <m:r>
                        <a:rPr lang="en-US" i="1">
                          <a:solidFill>
                            <a:srgbClr val="0D19FF"/>
                          </a:solidFill>
                          <a:latin typeface="Cambria Math" panose="02040503050406030204" pitchFamily="18" charset="0"/>
                        </a:rPr>
                        <m:t>𝑂</m:t>
                      </m:r>
                      <m:d>
                        <m:dPr>
                          <m:ctrlPr>
                            <a:rPr lang="en-US" i="1">
                              <a:solidFill>
                                <a:srgbClr val="0D19FF"/>
                              </a:solidFill>
                              <a:latin typeface="Cambria Math" panose="02040503050406030204" pitchFamily="18" charset="0"/>
                            </a:rPr>
                          </m:ctrlPr>
                        </m:dPr>
                        <m:e>
                          <m:r>
                            <m:rPr>
                              <m:sty m:val="p"/>
                            </m:rPr>
                            <a:rPr lang="en-US">
                              <a:solidFill>
                                <a:srgbClr val="0D19FF"/>
                              </a:solidFill>
                              <a:latin typeface="Cambria Math" panose="02040503050406030204" pitchFamily="18" charset="0"/>
                            </a:rPr>
                            <m:t>Δ</m:t>
                          </m:r>
                          <m:sSubSup>
                            <m:sSubSupPr>
                              <m:ctrlPr>
                                <a:rPr lang="en-US" i="1">
                                  <a:solidFill>
                                    <a:srgbClr val="0D19FF"/>
                                  </a:solidFill>
                                  <a:latin typeface="Cambria Math" panose="02040503050406030204" pitchFamily="18" charset="0"/>
                                </a:rPr>
                              </m:ctrlPr>
                            </m:sSubSupPr>
                            <m:e>
                              <m:r>
                                <a:rPr lang="en-US" i="1">
                                  <a:solidFill>
                                    <a:srgbClr val="0D19FF"/>
                                  </a:solidFill>
                                  <a:latin typeface="Cambria Math" panose="02040503050406030204" pitchFamily="18" charset="0"/>
                                </a:rPr>
                                <m:t>𝑥</m:t>
                              </m:r>
                            </m:e>
                            <m:sub>
                              <m:r>
                                <a:rPr lang="en-US" i="1">
                                  <a:solidFill>
                                    <a:srgbClr val="0D19FF"/>
                                  </a:solidFill>
                                  <a:latin typeface="Cambria Math" panose="02040503050406030204" pitchFamily="18" charset="0"/>
                                </a:rPr>
                                <m:t>𝑖</m:t>
                              </m:r>
                            </m:sub>
                            <m:sup>
                              <m:r>
                                <a:rPr lang="en-US" i="1">
                                  <a:solidFill>
                                    <a:srgbClr val="0D19FF"/>
                                  </a:solidFill>
                                  <a:latin typeface="Cambria Math" panose="02040503050406030204" pitchFamily="18" charset="0"/>
                                </a:rPr>
                                <m:t>2</m:t>
                              </m:r>
                            </m:sup>
                          </m:sSubSup>
                        </m:e>
                      </m:d>
                    </m:oMath>
                  </m:oMathPara>
                </a14:m>
                <a:endParaRPr lang="en-US" dirty="0"/>
              </a:p>
            </p:txBody>
          </p:sp>
        </mc:Choice>
        <mc:Fallback>
          <p:sp>
            <p:nvSpPr>
              <p:cNvPr id="53" name="TextBox 52">
                <a:extLst>
                  <a:ext uri="{FF2B5EF4-FFF2-40B4-BE49-F238E27FC236}">
                    <a16:creationId xmlns:a16="http://schemas.microsoft.com/office/drawing/2014/main" id="{CE2B1684-12EC-4ABF-92C3-1B177ECCF299}"/>
                  </a:ext>
                </a:extLst>
              </p:cNvPr>
              <p:cNvSpPr txBox="1">
                <a:spLocks noRot="1" noChangeAspect="1" noMove="1" noResize="1" noEditPoints="1" noAdjustHandles="1" noChangeArrowheads="1" noChangeShapeType="1" noTextEdit="1"/>
              </p:cNvSpPr>
              <p:nvPr/>
            </p:nvSpPr>
            <p:spPr>
              <a:xfrm>
                <a:off x="2044488" y="5254196"/>
                <a:ext cx="4966744" cy="757964"/>
              </a:xfrm>
              <a:prstGeom prst="rect">
                <a:avLst/>
              </a:prstGeom>
              <a:blipFill>
                <a:blip r:embed="rId10"/>
                <a:stretch>
                  <a:fillRect/>
                </a:stretch>
              </a:blipFill>
              <a:ln>
                <a:solidFill>
                  <a:schemeClr val="tx1"/>
                </a:solidFill>
              </a:ln>
            </p:spPr>
            <p:txBody>
              <a:bodyPr/>
              <a:lstStyle/>
              <a:p>
                <a:r>
                  <a:rPr lang="en-US">
                    <a:noFill/>
                  </a:rPr>
                  <a:t> </a:t>
                </a:r>
              </a:p>
            </p:txBody>
          </p:sp>
        </mc:Fallback>
      </mc:AlternateContent>
      <p:sp>
        <p:nvSpPr>
          <p:cNvPr id="54" name="TextBox 53">
            <a:extLst>
              <a:ext uri="{FF2B5EF4-FFF2-40B4-BE49-F238E27FC236}">
                <a16:creationId xmlns:a16="http://schemas.microsoft.com/office/drawing/2014/main" id="{9AA144B1-33BE-4CBB-BEDF-0BF8ECA5449E}"/>
              </a:ext>
            </a:extLst>
          </p:cNvPr>
          <p:cNvSpPr txBox="1"/>
          <p:nvPr/>
        </p:nvSpPr>
        <p:spPr>
          <a:xfrm>
            <a:off x="7688136" y="5259240"/>
            <a:ext cx="3919150" cy="646331"/>
          </a:xfrm>
          <a:prstGeom prst="rect">
            <a:avLst/>
          </a:prstGeom>
          <a:solidFill>
            <a:schemeClr val="accent4">
              <a:lumMod val="40000"/>
              <a:lumOff val="60000"/>
            </a:schemeClr>
          </a:solidFill>
          <a:ln>
            <a:solidFill>
              <a:srgbClr val="0D19FF"/>
            </a:solidFill>
          </a:ln>
        </p:spPr>
        <p:txBody>
          <a:bodyPr wrap="none" rtlCol="0">
            <a:spAutoFit/>
          </a:bodyPr>
          <a:lstStyle/>
          <a:p>
            <a:r>
              <a:rPr lang="en-US" dirty="0">
                <a:solidFill>
                  <a:srgbClr val="0D19FF"/>
                </a:solidFill>
              </a:rPr>
              <a:t>Second Order Derivative </a:t>
            </a:r>
          </a:p>
          <a:p>
            <a:r>
              <a:rPr lang="en-US" dirty="0">
                <a:solidFill>
                  <a:srgbClr val="0D19FF"/>
                </a:solidFill>
              </a:rPr>
              <a:t>Second order central difference scheme</a:t>
            </a:r>
          </a:p>
        </p:txBody>
      </p:sp>
      <p:cxnSp>
        <p:nvCxnSpPr>
          <p:cNvPr id="55" name="Straight Arrow Connector 5">
            <a:extLst>
              <a:ext uri="{FF2B5EF4-FFF2-40B4-BE49-F238E27FC236}">
                <a16:creationId xmlns:a16="http://schemas.microsoft.com/office/drawing/2014/main" id="{73AC2BE7-C4FD-4A80-AD60-C415AF97A112}"/>
              </a:ext>
            </a:extLst>
          </p:cNvPr>
          <p:cNvCxnSpPr>
            <a:cxnSpLocks/>
            <a:stCxn id="54" idx="1"/>
          </p:cNvCxnSpPr>
          <p:nvPr/>
        </p:nvCxnSpPr>
        <p:spPr>
          <a:xfrm flipH="1">
            <a:off x="7084292" y="5582406"/>
            <a:ext cx="603844"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68173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제목 1">
            <a:extLst>
              <a:ext uri="{FF2B5EF4-FFF2-40B4-BE49-F238E27FC236}">
                <a16:creationId xmlns:a16="http://schemas.microsoft.com/office/drawing/2014/main" id="{9E5408B9-4A4D-48B1-94CB-038A9619E85E}"/>
              </a:ext>
            </a:extLst>
          </p:cNvPr>
          <p:cNvSpPr txBox="1">
            <a:spLocks noChangeArrowheads="1"/>
          </p:cNvSpPr>
          <p:nvPr/>
        </p:nvSpPr>
        <p:spPr>
          <a:xfrm>
            <a:off x="838200" y="365125"/>
            <a:ext cx="10515600" cy="755650"/>
          </a:xfrm>
          <a:prstGeom prst="rect">
            <a:avLst/>
          </a:prstGeom>
        </p:spPr>
        <p:txBody>
          <a:bodyPr anchor="b">
            <a:normAutofit/>
          </a:bodyPr>
          <a:lstStyle>
            <a:lvl1pPr marL="0" algn="l" rtl="0" fontAlgn="base" latinLnBrk="1">
              <a:lnSpc>
                <a:spcPct val="85000"/>
              </a:lnSpc>
              <a:spcBef>
                <a:spcPct val="0"/>
              </a:spcBef>
              <a:spcAft>
                <a:spcPct val="0"/>
              </a:spcAft>
              <a:defRPr sz="4800" kern="1200" spc="-50">
                <a:solidFill>
                  <a:srgbClr val="404040"/>
                </a:solidFill>
                <a:latin typeface="+mj-lt"/>
                <a:ea typeface="+mj-ea"/>
                <a:cs typeface="+mj-cs"/>
              </a:defRPr>
            </a:lvl1pPr>
            <a:lvl2pPr algn="l" rtl="0" fontAlgn="base" latinLnBrk="1">
              <a:lnSpc>
                <a:spcPct val="85000"/>
              </a:lnSpc>
              <a:spcBef>
                <a:spcPct val="0"/>
              </a:spcBef>
              <a:spcAft>
                <a:spcPct val="0"/>
              </a:spcAft>
              <a:defRPr sz="4800">
                <a:solidFill>
                  <a:srgbClr val="404040"/>
                </a:solidFill>
                <a:latin typeface="Calibri Light" panose="020F0302020204030204" pitchFamily="34" charset="0"/>
              </a:defRPr>
            </a:lvl2pPr>
            <a:lvl3pPr algn="l" rtl="0" fontAlgn="base" latinLnBrk="1">
              <a:lnSpc>
                <a:spcPct val="85000"/>
              </a:lnSpc>
              <a:spcBef>
                <a:spcPct val="0"/>
              </a:spcBef>
              <a:spcAft>
                <a:spcPct val="0"/>
              </a:spcAft>
              <a:defRPr sz="4800">
                <a:solidFill>
                  <a:srgbClr val="404040"/>
                </a:solidFill>
                <a:latin typeface="Calibri Light" panose="020F0302020204030204" pitchFamily="34" charset="0"/>
              </a:defRPr>
            </a:lvl3pPr>
            <a:lvl4pPr algn="l" rtl="0" fontAlgn="base" latinLnBrk="1">
              <a:lnSpc>
                <a:spcPct val="85000"/>
              </a:lnSpc>
              <a:spcBef>
                <a:spcPct val="0"/>
              </a:spcBef>
              <a:spcAft>
                <a:spcPct val="0"/>
              </a:spcAft>
              <a:defRPr sz="4800">
                <a:solidFill>
                  <a:srgbClr val="404040"/>
                </a:solidFill>
                <a:latin typeface="Calibri Light" panose="020F0302020204030204" pitchFamily="34" charset="0"/>
              </a:defRPr>
            </a:lvl4pPr>
            <a:lvl5pPr algn="l" rtl="0" fontAlgn="base" latinLnBrk="1">
              <a:lnSpc>
                <a:spcPct val="85000"/>
              </a:lnSpc>
              <a:spcBef>
                <a:spcPct val="0"/>
              </a:spcBef>
              <a:spcAft>
                <a:spcPct val="0"/>
              </a:spcAft>
              <a:defRPr sz="4800">
                <a:solidFill>
                  <a:srgbClr val="404040"/>
                </a:solidFill>
                <a:latin typeface="Calibri Light" panose="020F0302020204030204" pitchFamily="34" charset="0"/>
              </a:defRPr>
            </a:lvl5pPr>
            <a:lvl6pPr marL="457200" algn="l" rtl="0" fontAlgn="base" latinLnBrk="1">
              <a:lnSpc>
                <a:spcPct val="85000"/>
              </a:lnSpc>
              <a:spcBef>
                <a:spcPct val="0"/>
              </a:spcBef>
              <a:spcAft>
                <a:spcPct val="0"/>
              </a:spcAft>
              <a:defRPr sz="4800">
                <a:solidFill>
                  <a:srgbClr val="404040"/>
                </a:solidFill>
                <a:latin typeface="Calibri Light" panose="020F0302020204030204" pitchFamily="34" charset="0"/>
              </a:defRPr>
            </a:lvl6pPr>
            <a:lvl7pPr marL="914400" algn="l" rtl="0" fontAlgn="base" latinLnBrk="1">
              <a:lnSpc>
                <a:spcPct val="85000"/>
              </a:lnSpc>
              <a:spcBef>
                <a:spcPct val="0"/>
              </a:spcBef>
              <a:spcAft>
                <a:spcPct val="0"/>
              </a:spcAft>
              <a:defRPr sz="4800">
                <a:solidFill>
                  <a:srgbClr val="404040"/>
                </a:solidFill>
                <a:latin typeface="Calibri Light" panose="020F0302020204030204" pitchFamily="34" charset="0"/>
              </a:defRPr>
            </a:lvl7pPr>
            <a:lvl8pPr marL="1371600" algn="l" rtl="0" fontAlgn="base" latinLnBrk="1">
              <a:lnSpc>
                <a:spcPct val="85000"/>
              </a:lnSpc>
              <a:spcBef>
                <a:spcPct val="0"/>
              </a:spcBef>
              <a:spcAft>
                <a:spcPct val="0"/>
              </a:spcAft>
              <a:defRPr sz="4800">
                <a:solidFill>
                  <a:srgbClr val="404040"/>
                </a:solidFill>
                <a:latin typeface="Calibri Light" panose="020F0302020204030204" pitchFamily="34" charset="0"/>
              </a:defRPr>
            </a:lvl8pPr>
            <a:lvl9pPr marL="1828800" algn="l" rtl="0" fontAlgn="base" latinLnBrk="1">
              <a:lnSpc>
                <a:spcPct val="85000"/>
              </a:lnSpc>
              <a:spcBef>
                <a:spcPct val="0"/>
              </a:spcBef>
              <a:spcAft>
                <a:spcPct val="0"/>
              </a:spcAft>
              <a:defRPr sz="4800">
                <a:solidFill>
                  <a:srgbClr val="404040"/>
                </a:solidFill>
                <a:latin typeface="Calibri Light" panose="020F0302020204030204" pitchFamily="34" charset="0"/>
              </a:defRPr>
            </a:lvl9pPr>
          </a:lstStyle>
          <a:p>
            <a:pPr>
              <a:defRPr/>
            </a:pPr>
            <a:r>
              <a:rPr lang="en-US" altLang="ko-KR" sz="3200" dirty="0">
                <a:latin typeface="Times New Roman" panose="02020603050405020304" pitchFamily="18" charset="0"/>
                <a:cs typeface="Times New Roman" panose="02020603050405020304" pitchFamily="18" charset="0"/>
              </a:rPr>
              <a:t>Taylor series – Summary </a:t>
            </a:r>
          </a:p>
        </p:txBody>
      </p:sp>
      <p:pic>
        <p:nvPicPr>
          <p:cNvPr id="24" name="Picture 13">
            <a:extLst>
              <a:ext uri="{FF2B5EF4-FFF2-40B4-BE49-F238E27FC236}">
                <a16:creationId xmlns:a16="http://schemas.microsoft.com/office/drawing/2014/main" id="{4A5D82E6-8CFB-4A02-BAB7-5477071CC389}"/>
              </a:ext>
            </a:extLst>
          </p:cNvPr>
          <p:cNvPicPr>
            <a:picLocks noChangeAspect="1"/>
          </p:cNvPicPr>
          <p:nvPr/>
        </p:nvPicPr>
        <p:blipFill>
          <a:blip r:embed="rId3"/>
          <a:stretch>
            <a:fillRect/>
          </a:stretch>
        </p:blipFill>
        <p:spPr>
          <a:xfrm>
            <a:off x="2229584" y="1155275"/>
            <a:ext cx="8226903" cy="2167526"/>
          </a:xfrm>
          <a:prstGeom prst="rect">
            <a:avLst/>
          </a:prstGeom>
        </p:spPr>
      </p:pic>
      <p:pic>
        <p:nvPicPr>
          <p:cNvPr id="25" name="Picture 15">
            <a:extLst>
              <a:ext uri="{FF2B5EF4-FFF2-40B4-BE49-F238E27FC236}">
                <a16:creationId xmlns:a16="http://schemas.microsoft.com/office/drawing/2014/main" id="{F42B9D8D-1C96-4B61-9BDB-BFD160D6EA95}"/>
              </a:ext>
            </a:extLst>
          </p:cNvPr>
          <p:cNvPicPr>
            <a:picLocks noChangeAspect="1"/>
          </p:cNvPicPr>
          <p:nvPr/>
        </p:nvPicPr>
        <p:blipFill rotWithShape="1">
          <a:blip r:embed="rId4"/>
          <a:srcRect r="50767"/>
          <a:stretch/>
        </p:blipFill>
        <p:spPr>
          <a:xfrm>
            <a:off x="216981" y="4391298"/>
            <a:ext cx="3200474" cy="1021212"/>
          </a:xfrm>
          <a:prstGeom prst="rect">
            <a:avLst/>
          </a:prstGeom>
          <a:ln>
            <a:solidFill>
              <a:schemeClr val="tx1"/>
            </a:solidFill>
          </a:ln>
        </p:spPr>
      </p:pic>
      <p:pic>
        <p:nvPicPr>
          <p:cNvPr id="26" name="Picture 22">
            <a:extLst>
              <a:ext uri="{FF2B5EF4-FFF2-40B4-BE49-F238E27FC236}">
                <a16:creationId xmlns:a16="http://schemas.microsoft.com/office/drawing/2014/main" id="{9C8BF9CA-545A-4551-939F-B9129868119D}"/>
              </a:ext>
            </a:extLst>
          </p:cNvPr>
          <p:cNvPicPr>
            <a:picLocks noChangeAspect="1"/>
          </p:cNvPicPr>
          <p:nvPr/>
        </p:nvPicPr>
        <p:blipFill>
          <a:blip r:embed="rId5"/>
          <a:stretch>
            <a:fillRect/>
          </a:stretch>
        </p:blipFill>
        <p:spPr>
          <a:xfrm>
            <a:off x="3789565" y="4385770"/>
            <a:ext cx="3409175" cy="1035977"/>
          </a:xfrm>
          <a:prstGeom prst="rect">
            <a:avLst/>
          </a:prstGeom>
          <a:ln>
            <a:solidFill>
              <a:schemeClr val="tx1"/>
            </a:solidFill>
          </a:ln>
        </p:spPr>
      </p:pic>
      <p:grpSp>
        <p:nvGrpSpPr>
          <p:cNvPr id="27" name="Group 23">
            <a:extLst>
              <a:ext uri="{FF2B5EF4-FFF2-40B4-BE49-F238E27FC236}">
                <a16:creationId xmlns:a16="http://schemas.microsoft.com/office/drawing/2014/main" id="{5ADC88F3-BEC7-4038-A9D6-0984B07A6716}"/>
              </a:ext>
            </a:extLst>
          </p:cNvPr>
          <p:cNvGrpSpPr/>
          <p:nvPr/>
        </p:nvGrpSpPr>
        <p:grpSpPr>
          <a:xfrm>
            <a:off x="3426577" y="3618100"/>
            <a:ext cx="4521364" cy="591800"/>
            <a:chOff x="3021162" y="2446020"/>
            <a:chExt cx="4521364" cy="591800"/>
          </a:xfrm>
        </p:grpSpPr>
        <p:cxnSp>
          <p:nvCxnSpPr>
            <p:cNvPr id="28" name="Straight Connector 24">
              <a:extLst>
                <a:ext uri="{FF2B5EF4-FFF2-40B4-BE49-F238E27FC236}">
                  <a16:creationId xmlns:a16="http://schemas.microsoft.com/office/drawing/2014/main" id="{234256D5-2666-4810-A7BF-21032D0646FF}"/>
                </a:ext>
              </a:extLst>
            </p:cNvPr>
            <p:cNvCxnSpPr/>
            <p:nvPr/>
          </p:nvCxnSpPr>
          <p:spPr>
            <a:xfrm>
              <a:off x="3392424" y="2514600"/>
              <a:ext cx="3657600" cy="0"/>
            </a:xfrm>
            <a:prstGeom prst="line">
              <a:avLst/>
            </a:prstGeom>
            <a:ln w="28575">
              <a:solidFill>
                <a:srgbClr val="0D19FF"/>
              </a:solidFill>
            </a:ln>
          </p:spPr>
          <p:style>
            <a:lnRef idx="1">
              <a:schemeClr val="accent1"/>
            </a:lnRef>
            <a:fillRef idx="0">
              <a:schemeClr val="accent1"/>
            </a:fillRef>
            <a:effectRef idx="0">
              <a:schemeClr val="accent1"/>
            </a:effectRef>
            <a:fontRef idx="minor">
              <a:schemeClr val="tx1"/>
            </a:fontRef>
          </p:style>
        </p:cxnSp>
        <p:sp>
          <p:nvSpPr>
            <p:cNvPr id="43" name="Oval 25">
              <a:extLst>
                <a:ext uri="{FF2B5EF4-FFF2-40B4-BE49-F238E27FC236}">
                  <a16:creationId xmlns:a16="http://schemas.microsoft.com/office/drawing/2014/main" id="{FDF85C1F-D434-4490-88B9-4A750C95FB7E}"/>
                </a:ext>
              </a:extLst>
            </p:cNvPr>
            <p:cNvSpPr/>
            <p:nvPr/>
          </p:nvSpPr>
          <p:spPr>
            <a:xfrm>
              <a:off x="3355848" y="2450592"/>
              <a:ext cx="137160" cy="137160"/>
            </a:xfrm>
            <a:prstGeom prst="ellipse">
              <a:avLst/>
            </a:prstGeom>
            <a:solidFill>
              <a:srgbClr val="0D19FF"/>
            </a:solidFill>
            <a:ln>
              <a:solidFill>
                <a:srgbClr val="0D19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Oval 26">
              <a:extLst>
                <a:ext uri="{FF2B5EF4-FFF2-40B4-BE49-F238E27FC236}">
                  <a16:creationId xmlns:a16="http://schemas.microsoft.com/office/drawing/2014/main" id="{BA835AE1-2464-440D-A342-72145E090139}"/>
                </a:ext>
              </a:extLst>
            </p:cNvPr>
            <p:cNvSpPr/>
            <p:nvPr/>
          </p:nvSpPr>
          <p:spPr>
            <a:xfrm>
              <a:off x="4541520" y="2446020"/>
              <a:ext cx="137160" cy="137160"/>
            </a:xfrm>
            <a:prstGeom prst="ellipse">
              <a:avLst/>
            </a:prstGeom>
            <a:solidFill>
              <a:srgbClr val="0D19FF"/>
            </a:solidFill>
            <a:ln>
              <a:solidFill>
                <a:srgbClr val="0D19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Oval 28">
              <a:extLst>
                <a:ext uri="{FF2B5EF4-FFF2-40B4-BE49-F238E27FC236}">
                  <a16:creationId xmlns:a16="http://schemas.microsoft.com/office/drawing/2014/main" id="{08D6BBB5-E75B-4508-BCF5-6836962203B5}"/>
                </a:ext>
              </a:extLst>
            </p:cNvPr>
            <p:cNvSpPr/>
            <p:nvPr/>
          </p:nvSpPr>
          <p:spPr>
            <a:xfrm>
              <a:off x="5731764" y="2446020"/>
              <a:ext cx="137160" cy="137160"/>
            </a:xfrm>
            <a:prstGeom prst="ellipse">
              <a:avLst/>
            </a:prstGeom>
            <a:solidFill>
              <a:srgbClr val="0D19FF"/>
            </a:solidFill>
            <a:ln>
              <a:solidFill>
                <a:srgbClr val="0D19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Oval 29">
              <a:extLst>
                <a:ext uri="{FF2B5EF4-FFF2-40B4-BE49-F238E27FC236}">
                  <a16:creationId xmlns:a16="http://schemas.microsoft.com/office/drawing/2014/main" id="{A08720A3-73F5-4278-B77E-E5159C0173C5}"/>
                </a:ext>
              </a:extLst>
            </p:cNvPr>
            <p:cNvSpPr/>
            <p:nvPr/>
          </p:nvSpPr>
          <p:spPr>
            <a:xfrm>
              <a:off x="6912864" y="2446020"/>
              <a:ext cx="137160" cy="137160"/>
            </a:xfrm>
            <a:prstGeom prst="ellipse">
              <a:avLst/>
            </a:prstGeom>
            <a:solidFill>
              <a:srgbClr val="0D19FF"/>
            </a:solidFill>
            <a:ln>
              <a:solidFill>
                <a:srgbClr val="0D19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2BFD8E25-56A6-430A-943A-6A02F942CD8C}"/>
                    </a:ext>
                  </a:extLst>
                </p:cNvPr>
                <p:cNvSpPr txBox="1"/>
                <p:nvPr/>
              </p:nvSpPr>
              <p:spPr>
                <a:xfrm>
                  <a:off x="4307073" y="2514600"/>
                  <a:ext cx="568810"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𝑖</m:t>
                            </m:r>
                          </m:sub>
                        </m:sSub>
                      </m:oMath>
                    </m:oMathPara>
                  </a14:m>
                  <a:endParaRPr lang="en-US" sz="2800" dirty="0"/>
                </a:p>
              </p:txBody>
            </p:sp>
          </mc:Choice>
          <mc:Fallback xmlns="">
            <p:sp>
              <p:nvSpPr>
                <p:cNvPr id="13" name="TextBox 12">
                  <a:extLst>
                    <a:ext uri="{FF2B5EF4-FFF2-40B4-BE49-F238E27FC236}">
                      <a16:creationId xmlns:a16="http://schemas.microsoft.com/office/drawing/2014/main" id="{6C223CD2-72B3-BF2A-2163-3755C5B621E1}"/>
                    </a:ext>
                  </a:extLst>
                </p:cNvPr>
                <p:cNvSpPr txBox="1">
                  <a:spLocks noRot="1" noChangeAspect="1" noMove="1" noResize="1" noEditPoints="1" noAdjustHandles="1" noChangeArrowheads="1" noChangeShapeType="1" noTextEdit="1"/>
                </p:cNvSpPr>
                <p:nvPr/>
              </p:nvSpPr>
              <p:spPr>
                <a:xfrm>
                  <a:off x="4307073" y="2514600"/>
                  <a:ext cx="568810" cy="523220"/>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7E568A8D-23F7-4049-A97F-48351DBAAC89}"/>
                    </a:ext>
                  </a:extLst>
                </p:cNvPr>
                <p:cNvSpPr txBox="1"/>
                <p:nvPr/>
              </p:nvSpPr>
              <p:spPr>
                <a:xfrm>
                  <a:off x="5438215" y="2446020"/>
                  <a:ext cx="911853"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𝑖</m:t>
                            </m:r>
                            <m:r>
                              <a:rPr lang="en-US" sz="2800" b="0" i="1" smtClean="0">
                                <a:latin typeface="Cambria Math" panose="02040503050406030204" pitchFamily="18" charset="0"/>
                              </a:rPr>
                              <m:t>+1</m:t>
                            </m:r>
                          </m:sub>
                        </m:sSub>
                      </m:oMath>
                    </m:oMathPara>
                  </a14:m>
                  <a:endParaRPr lang="en-US" sz="2800" dirty="0"/>
                </a:p>
              </p:txBody>
            </p:sp>
          </mc:Choice>
          <mc:Fallback xmlns="">
            <p:sp>
              <p:nvSpPr>
                <p:cNvPr id="14" name="TextBox 13">
                  <a:extLst>
                    <a:ext uri="{FF2B5EF4-FFF2-40B4-BE49-F238E27FC236}">
                      <a16:creationId xmlns:a16="http://schemas.microsoft.com/office/drawing/2014/main" id="{630E21F6-E8B5-7918-0249-A2DC1B845746}"/>
                    </a:ext>
                  </a:extLst>
                </p:cNvPr>
                <p:cNvSpPr txBox="1">
                  <a:spLocks noRot="1" noChangeAspect="1" noMove="1" noResize="1" noEditPoints="1" noAdjustHandles="1" noChangeArrowheads="1" noChangeShapeType="1" noTextEdit="1"/>
                </p:cNvSpPr>
                <p:nvPr/>
              </p:nvSpPr>
              <p:spPr>
                <a:xfrm>
                  <a:off x="5438215" y="2446020"/>
                  <a:ext cx="911853" cy="523220"/>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E405A1C8-37ED-4601-ACE8-8B392989F310}"/>
                    </a:ext>
                  </a:extLst>
                </p:cNvPr>
                <p:cNvSpPr txBox="1"/>
                <p:nvPr/>
              </p:nvSpPr>
              <p:spPr>
                <a:xfrm>
                  <a:off x="6630673" y="2480311"/>
                  <a:ext cx="911853"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𝑖</m:t>
                            </m:r>
                            <m:r>
                              <a:rPr lang="en-US" sz="2800" b="0" i="1" smtClean="0">
                                <a:latin typeface="Cambria Math" panose="02040503050406030204" pitchFamily="18" charset="0"/>
                              </a:rPr>
                              <m:t>+2</m:t>
                            </m:r>
                          </m:sub>
                        </m:sSub>
                      </m:oMath>
                    </m:oMathPara>
                  </a14:m>
                  <a:endParaRPr lang="en-US" sz="2800" dirty="0"/>
                </a:p>
              </p:txBody>
            </p:sp>
          </mc:Choice>
          <mc:Fallback xmlns="">
            <p:sp>
              <p:nvSpPr>
                <p:cNvPr id="15" name="TextBox 14">
                  <a:extLst>
                    <a:ext uri="{FF2B5EF4-FFF2-40B4-BE49-F238E27FC236}">
                      <a16:creationId xmlns:a16="http://schemas.microsoft.com/office/drawing/2014/main" id="{27E9D513-DBA6-3DC1-DA4B-5A17C56391EC}"/>
                    </a:ext>
                  </a:extLst>
                </p:cNvPr>
                <p:cNvSpPr txBox="1">
                  <a:spLocks noRot="1" noChangeAspect="1" noMove="1" noResize="1" noEditPoints="1" noAdjustHandles="1" noChangeArrowheads="1" noChangeShapeType="1" noTextEdit="1"/>
                </p:cNvSpPr>
                <p:nvPr/>
              </p:nvSpPr>
              <p:spPr>
                <a:xfrm>
                  <a:off x="6630673" y="2480311"/>
                  <a:ext cx="911853" cy="523220"/>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4A1C8BC1-56BB-49DB-895E-9A295EF782A8}"/>
                    </a:ext>
                  </a:extLst>
                </p:cNvPr>
                <p:cNvSpPr txBox="1"/>
                <p:nvPr/>
              </p:nvSpPr>
              <p:spPr>
                <a:xfrm>
                  <a:off x="3021162" y="2514600"/>
                  <a:ext cx="911853"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𝑖</m:t>
                            </m:r>
                            <m:r>
                              <a:rPr lang="en-US" sz="2800" b="0" i="1" smtClean="0">
                                <a:latin typeface="Cambria Math" panose="02040503050406030204" pitchFamily="18" charset="0"/>
                              </a:rPr>
                              <m:t>−1</m:t>
                            </m:r>
                          </m:sub>
                        </m:sSub>
                      </m:oMath>
                    </m:oMathPara>
                  </a14:m>
                  <a:endParaRPr lang="en-US" sz="2800" dirty="0"/>
                </a:p>
              </p:txBody>
            </p:sp>
          </mc:Choice>
          <mc:Fallback xmlns="">
            <p:sp>
              <p:nvSpPr>
                <p:cNvPr id="16" name="TextBox 15">
                  <a:extLst>
                    <a:ext uri="{FF2B5EF4-FFF2-40B4-BE49-F238E27FC236}">
                      <a16:creationId xmlns:a16="http://schemas.microsoft.com/office/drawing/2014/main" id="{B8873E88-BBF7-BA7A-4E36-E1ABF1C41D1B}"/>
                    </a:ext>
                  </a:extLst>
                </p:cNvPr>
                <p:cNvSpPr txBox="1">
                  <a:spLocks noRot="1" noChangeAspect="1" noMove="1" noResize="1" noEditPoints="1" noAdjustHandles="1" noChangeArrowheads="1" noChangeShapeType="1" noTextEdit="1"/>
                </p:cNvSpPr>
                <p:nvPr/>
              </p:nvSpPr>
              <p:spPr>
                <a:xfrm>
                  <a:off x="3021162" y="2514600"/>
                  <a:ext cx="911853" cy="523220"/>
                </a:xfrm>
                <a:prstGeom prst="rect">
                  <a:avLst/>
                </a:prstGeom>
                <a:blipFill>
                  <a:blip r:embed="rId9"/>
                  <a:stretch>
                    <a:fillRect/>
                  </a:stretch>
                </a:blipFill>
              </p:spPr>
              <p:txBody>
                <a:bodyPr/>
                <a:lstStyle/>
                <a:p>
                  <a:r>
                    <a:rPr lang="en-US">
                      <a:noFill/>
                    </a:rPr>
                    <a:t> </a:t>
                  </a:r>
                </a:p>
              </p:txBody>
            </p:sp>
          </mc:Fallback>
        </mc:AlternateContent>
      </p:grpSp>
      <p:sp>
        <p:nvSpPr>
          <p:cNvPr id="51" name="TextBox 50">
            <a:extLst>
              <a:ext uri="{FF2B5EF4-FFF2-40B4-BE49-F238E27FC236}">
                <a16:creationId xmlns:a16="http://schemas.microsoft.com/office/drawing/2014/main" id="{54A321D3-9BCE-4103-998B-69F0E98E57BF}"/>
              </a:ext>
            </a:extLst>
          </p:cNvPr>
          <p:cNvSpPr txBox="1"/>
          <p:nvPr/>
        </p:nvSpPr>
        <p:spPr>
          <a:xfrm>
            <a:off x="441960" y="5576990"/>
            <a:ext cx="2950231" cy="369332"/>
          </a:xfrm>
          <a:prstGeom prst="rect">
            <a:avLst/>
          </a:prstGeom>
          <a:solidFill>
            <a:schemeClr val="accent4">
              <a:lumMod val="40000"/>
              <a:lumOff val="60000"/>
            </a:schemeClr>
          </a:solidFill>
        </p:spPr>
        <p:txBody>
          <a:bodyPr wrap="none" rtlCol="0">
            <a:spAutoFit/>
          </a:bodyPr>
          <a:lstStyle/>
          <a:p>
            <a:r>
              <a:rPr lang="en-US" dirty="0"/>
              <a:t>First order forward difference</a:t>
            </a:r>
          </a:p>
        </p:txBody>
      </p:sp>
      <p:sp>
        <p:nvSpPr>
          <p:cNvPr id="52" name="TextBox 51">
            <a:extLst>
              <a:ext uri="{FF2B5EF4-FFF2-40B4-BE49-F238E27FC236}">
                <a16:creationId xmlns:a16="http://schemas.microsoft.com/office/drawing/2014/main" id="{7CFB92C1-9C2C-4329-9783-E0D76334C2D0}"/>
              </a:ext>
            </a:extLst>
          </p:cNvPr>
          <p:cNvSpPr txBox="1"/>
          <p:nvPr/>
        </p:nvSpPr>
        <p:spPr>
          <a:xfrm>
            <a:off x="3904639" y="5579364"/>
            <a:ext cx="3141694" cy="646331"/>
          </a:xfrm>
          <a:prstGeom prst="rect">
            <a:avLst/>
          </a:prstGeom>
          <a:solidFill>
            <a:schemeClr val="accent4">
              <a:lumMod val="40000"/>
              <a:lumOff val="60000"/>
            </a:schemeClr>
          </a:solidFill>
        </p:spPr>
        <p:txBody>
          <a:bodyPr wrap="none" rtlCol="0">
            <a:spAutoFit/>
          </a:bodyPr>
          <a:lstStyle/>
          <a:p>
            <a:r>
              <a:rPr lang="en-US" dirty="0">
                <a:solidFill>
                  <a:srgbClr val="0D19FF"/>
                </a:solidFill>
              </a:rPr>
              <a:t>First Order Derivative </a:t>
            </a:r>
          </a:p>
          <a:p>
            <a:r>
              <a:rPr lang="en-US" dirty="0"/>
              <a:t>Second order central difference</a:t>
            </a:r>
          </a:p>
        </p:txBody>
      </p:sp>
      <mc:AlternateContent xmlns:mc="http://schemas.openxmlformats.org/markup-compatibility/2006">
        <mc:Choice xmlns:a14="http://schemas.microsoft.com/office/drawing/2010/main" Requires="a14">
          <p:sp>
            <p:nvSpPr>
              <p:cNvPr id="53" name="TextBox 52">
                <a:extLst>
                  <a:ext uri="{FF2B5EF4-FFF2-40B4-BE49-F238E27FC236}">
                    <a16:creationId xmlns:a16="http://schemas.microsoft.com/office/drawing/2014/main" id="{B2BAE35B-52D5-4C3B-BCFB-DAD90F61CF33}"/>
                  </a:ext>
                </a:extLst>
              </p:cNvPr>
              <p:cNvSpPr txBox="1"/>
              <p:nvPr/>
            </p:nvSpPr>
            <p:spPr>
              <a:xfrm>
                <a:off x="7817216" y="4496816"/>
                <a:ext cx="3941271" cy="757964"/>
              </a:xfrm>
              <a:prstGeom prst="rect">
                <a:avLst/>
              </a:prstGeom>
              <a:noFill/>
              <a:ln>
                <a:solidFill>
                  <a:schemeClr val="tx1"/>
                </a:solid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d>
                            <m:dPr>
                              <m:ctrlPr>
                                <a:rPr lang="en-US" i="1">
                                  <a:latin typeface="Cambria Math" panose="02040503050406030204" pitchFamily="18" charset="0"/>
                                </a:rPr>
                              </m:ctrlPr>
                            </m:dPr>
                            <m:e>
                              <m:f>
                                <m:fPr>
                                  <m:ctrlPr>
                                    <a:rPr lang="en-US" i="1">
                                      <a:latin typeface="Cambria Math" panose="02040503050406030204" pitchFamily="18" charset="0"/>
                                    </a:rPr>
                                  </m:ctrlPr>
                                </m:fPr>
                                <m:num>
                                  <m:sSup>
                                    <m:sSupPr>
                                      <m:ctrlPr>
                                        <a:rPr lang="en-US" b="0" i="1" smtClean="0">
                                          <a:latin typeface="Cambria Math" panose="02040503050406030204" pitchFamily="18" charset="0"/>
                                        </a:rPr>
                                      </m:ctrlPr>
                                    </m:sSupPr>
                                    <m:e>
                                      <m:r>
                                        <a:rPr lang="en-US" i="1">
                                          <a:latin typeface="Cambria Math" panose="02040503050406030204" pitchFamily="18" charset="0"/>
                                        </a:rPr>
                                        <m:t>𝑑</m:t>
                                      </m:r>
                                    </m:e>
                                    <m:sup>
                                      <m:r>
                                        <a:rPr lang="en-US" b="0" i="1" smtClean="0">
                                          <a:latin typeface="Cambria Math" panose="02040503050406030204" pitchFamily="18" charset="0"/>
                                        </a:rPr>
                                        <m:t>2</m:t>
                                      </m:r>
                                    </m:sup>
                                  </m:sSup>
                                  <m:r>
                                    <a:rPr lang="en-US" i="1">
                                      <a:latin typeface="Cambria Math" panose="02040503050406030204" pitchFamily="18" charset="0"/>
                                    </a:rPr>
                                    <m:t>𝜌</m:t>
                                  </m:r>
                                </m:num>
                                <m:den>
                                  <m:r>
                                    <a:rPr lang="en-US" i="1">
                                      <a:latin typeface="Cambria Math" panose="02040503050406030204" pitchFamily="18" charset="0"/>
                                    </a:rPr>
                                    <m:t>𝑑</m:t>
                                  </m:r>
                                  <m:sSup>
                                    <m:sSupPr>
                                      <m:ctrlPr>
                                        <a:rPr lang="en-US" b="0" i="1" smtClean="0">
                                          <a:latin typeface="Cambria Math" panose="02040503050406030204" pitchFamily="18" charset="0"/>
                                        </a:rPr>
                                      </m:ctrlPr>
                                    </m:sSupPr>
                                    <m:e>
                                      <m:r>
                                        <a:rPr lang="en-US" i="1">
                                          <a:latin typeface="Cambria Math" panose="02040503050406030204" pitchFamily="18" charset="0"/>
                                        </a:rPr>
                                        <m:t>𝑥</m:t>
                                      </m:r>
                                    </m:e>
                                    <m:sup>
                                      <m:r>
                                        <a:rPr lang="en-US" b="0" i="1" smtClean="0">
                                          <a:latin typeface="Cambria Math" panose="02040503050406030204" pitchFamily="18" charset="0"/>
                                        </a:rPr>
                                        <m:t>2</m:t>
                                      </m:r>
                                    </m:sup>
                                  </m:sSup>
                                </m:den>
                              </m:f>
                            </m:e>
                          </m:d>
                        </m:e>
                        <m:sub>
                          <m:r>
                            <a:rPr lang="en-US" i="1">
                              <a:latin typeface="Cambria Math" panose="02040503050406030204" pitchFamily="18" charset="0"/>
                            </a:rPr>
                            <m:t>𝑖</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i="1">
                              <a:latin typeface="Cambria Math" panose="02040503050406030204" pitchFamily="18" charset="0"/>
                            </a:rPr>
                            <m:t>𝜌</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r>
                                    <a:rPr lang="en-US" i="1">
                                      <a:latin typeface="Cambria Math" panose="02040503050406030204" pitchFamily="18" charset="0"/>
                                    </a:rPr>
                                    <m:t>+1</m:t>
                                  </m:r>
                                </m:sub>
                              </m:sSub>
                            </m:e>
                          </m:d>
                          <m:r>
                            <a:rPr lang="en-US" i="1">
                              <a:latin typeface="Cambria Math" panose="02040503050406030204" pitchFamily="18" charset="0"/>
                            </a:rPr>
                            <m:t>−</m:t>
                          </m:r>
                          <m:r>
                            <a:rPr lang="en-US" b="0" i="1" smtClean="0">
                              <a:latin typeface="Cambria Math" panose="02040503050406030204" pitchFamily="18" charset="0"/>
                            </a:rPr>
                            <m:t>2</m:t>
                          </m:r>
                          <m:r>
                            <a:rPr lang="en-US" i="1">
                              <a:latin typeface="Cambria Math" panose="02040503050406030204" pitchFamily="18" charset="0"/>
                            </a:rPr>
                            <m:t>𝜌</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e>
                          </m:d>
                          <m:r>
                            <a:rPr lang="en-US" b="0" i="1" smtClean="0">
                              <a:latin typeface="Cambria Math" panose="02040503050406030204" pitchFamily="18" charset="0"/>
                            </a:rPr>
                            <m:t>+</m:t>
                          </m:r>
                          <m:r>
                            <a:rPr lang="en-US" i="1">
                              <a:latin typeface="Cambria Math" panose="02040503050406030204" pitchFamily="18" charset="0"/>
                            </a:rPr>
                            <m:t>𝜌</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r>
                                    <a:rPr lang="en-US" i="1">
                                      <a:latin typeface="Cambria Math" panose="02040503050406030204" pitchFamily="18" charset="0"/>
                                    </a:rPr>
                                    <m:t>−1</m:t>
                                  </m:r>
                                </m:sub>
                              </m:sSub>
                            </m:e>
                          </m:d>
                        </m:num>
                        <m:den>
                          <m:r>
                            <m:rPr>
                              <m:sty m:val="p"/>
                            </m:rPr>
                            <a:rPr lang="en-US" b="0" i="0" smtClean="0">
                              <a:latin typeface="Cambria Math" panose="02040503050406030204" pitchFamily="18" charset="0"/>
                            </a:rPr>
                            <m:t>Δ</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𝑥</m:t>
                              </m:r>
                            </m:e>
                            <m:sub>
                              <m:r>
                                <a:rPr lang="en-US" b="0" i="1" smtClean="0">
                                  <a:latin typeface="Cambria Math" panose="02040503050406030204" pitchFamily="18" charset="0"/>
                                </a:rPr>
                                <m:t>𝑖</m:t>
                              </m:r>
                            </m:sub>
                            <m:sup>
                              <m:r>
                                <a:rPr lang="en-US" b="0" i="1" smtClean="0">
                                  <a:latin typeface="Cambria Math" panose="02040503050406030204" pitchFamily="18" charset="0"/>
                                </a:rPr>
                                <m:t>2</m:t>
                              </m:r>
                            </m:sup>
                          </m:sSubSup>
                        </m:den>
                      </m:f>
                    </m:oMath>
                  </m:oMathPara>
                </a14:m>
                <a:endParaRPr lang="en-US" dirty="0"/>
              </a:p>
            </p:txBody>
          </p:sp>
        </mc:Choice>
        <mc:Fallback>
          <p:sp>
            <p:nvSpPr>
              <p:cNvPr id="53" name="TextBox 52">
                <a:extLst>
                  <a:ext uri="{FF2B5EF4-FFF2-40B4-BE49-F238E27FC236}">
                    <a16:creationId xmlns:a16="http://schemas.microsoft.com/office/drawing/2014/main" id="{B2BAE35B-52D5-4C3B-BCFB-DAD90F61CF33}"/>
                  </a:ext>
                </a:extLst>
              </p:cNvPr>
              <p:cNvSpPr txBox="1">
                <a:spLocks noRot="1" noChangeAspect="1" noMove="1" noResize="1" noEditPoints="1" noAdjustHandles="1" noChangeArrowheads="1" noChangeShapeType="1" noTextEdit="1"/>
              </p:cNvSpPr>
              <p:nvPr/>
            </p:nvSpPr>
            <p:spPr>
              <a:xfrm>
                <a:off x="7817216" y="4496816"/>
                <a:ext cx="3941271" cy="757964"/>
              </a:xfrm>
              <a:prstGeom prst="rect">
                <a:avLst/>
              </a:prstGeom>
              <a:blipFill>
                <a:blip r:embed="rId10"/>
                <a:stretch>
                  <a:fillRect/>
                </a:stretch>
              </a:blipFill>
              <a:ln>
                <a:solidFill>
                  <a:schemeClr val="tx1"/>
                </a:solidFill>
              </a:ln>
            </p:spPr>
            <p:txBody>
              <a:bodyPr/>
              <a:lstStyle/>
              <a:p>
                <a:r>
                  <a:rPr lang="en-US">
                    <a:noFill/>
                  </a:rPr>
                  <a:t> </a:t>
                </a:r>
              </a:p>
            </p:txBody>
          </p:sp>
        </mc:Fallback>
      </mc:AlternateContent>
      <p:sp>
        <p:nvSpPr>
          <p:cNvPr id="54" name="TextBox 53">
            <a:extLst>
              <a:ext uri="{FF2B5EF4-FFF2-40B4-BE49-F238E27FC236}">
                <a16:creationId xmlns:a16="http://schemas.microsoft.com/office/drawing/2014/main" id="{7ABBCC3E-B729-44ED-808E-E897CA9F7EC6}"/>
              </a:ext>
            </a:extLst>
          </p:cNvPr>
          <p:cNvSpPr txBox="1"/>
          <p:nvPr/>
        </p:nvSpPr>
        <p:spPr>
          <a:xfrm>
            <a:off x="7843948" y="5583982"/>
            <a:ext cx="3141694" cy="646331"/>
          </a:xfrm>
          <a:prstGeom prst="rect">
            <a:avLst/>
          </a:prstGeom>
          <a:solidFill>
            <a:schemeClr val="accent4">
              <a:lumMod val="40000"/>
              <a:lumOff val="60000"/>
            </a:schemeClr>
          </a:solidFill>
        </p:spPr>
        <p:txBody>
          <a:bodyPr wrap="none" rtlCol="0">
            <a:spAutoFit/>
          </a:bodyPr>
          <a:lstStyle/>
          <a:p>
            <a:r>
              <a:rPr lang="en-US" dirty="0">
                <a:solidFill>
                  <a:srgbClr val="0D19FF"/>
                </a:solidFill>
              </a:rPr>
              <a:t>Second Order Derivative </a:t>
            </a:r>
          </a:p>
          <a:p>
            <a:r>
              <a:rPr lang="en-US" dirty="0"/>
              <a:t>Second order central difference</a:t>
            </a:r>
          </a:p>
        </p:txBody>
      </p:sp>
    </p:spTree>
    <p:extLst>
      <p:ext uri="{BB962C8B-B14F-4D97-AF65-F5344CB8AC3E}">
        <p14:creationId xmlns:p14="http://schemas.microsoft.com/office/powerpoint/2010/main" val="37753491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제목 1">
            <a:extLst>
              <a:ext uri="{FF2B5EF4-FFF2-40B4-BE49-F238E27FC236}">
                <a16:creationId xmlns:a16="http://schemas.microsoft.com/office/drawing/2014/main" id="{FEF2C571-ABBF-EE15-0EFD-92B2F1DCF202}"/>
              </a:ext>
            </a:extLst>
          </p:cNvPr>
          <p:cNvSpPr>
            <a:spLocks noGrp="1" noChangeArrowheads="1"/>
          </p:cNvSpPr>
          <p:nvPr>
            <p:ph type="title"/>
          </p:nvPr>
        </p:nvSpPr>
        <p:spPr>
          <a:xfrm>
            <a:off x="838200" y="365125"/>
            <a:ext cx="10515600" cy="755650"/>
          </a:xfrm>
        </p:spPr>
        <p:txBody>
          <a:bodyPr/>
          <a:lstStyle/>
          <a:p>
            <a:pPr eaLnBrk="1" fontAlgn="auto" hangingPunct="1">
              <a:spcAft>
                <a:spcPts val="0"/>
              </a:spcAft>
              <a:defRPr/>
            </a:pPr>
            <a:r>
              <a:rPr lang="en-US" altLang="ko-KR" sz="3200" dirty="0">
                <a:solidFill>
                  <a:schemeClr val="tx1"/>
                </a:solidFill>
                <a:latin typeface="Times New Roman" panose="02020603050405020304" pitchFamily="18" charset="0"/>
                <a:cs typeface="Times New Roman" panose="02020603050405020304" pitchFamily="18" charset="0"/>
              </a:rPr>
              <a:t>Quick Recap</a:t>
            </a:r>
            <a:endParaRPr lang="ko-KR" altLang="en-US" sz="3200" dirty="0">
              <a:solidFill>
                <a:schemeClr val="tx1"/>
              </a:solidFill>
              <a:latin typeface="Times New Roman" panose="02020603050405020304" pitchFamily="18" charset="0"/>
              <a:cs typeface="Times New Roman" panose="02020603050405020304" pitchFamily="18" charset="0"/>
            </a:endParaRPr>
          </a:p>
        </p:txBody>
      </p:sp>
      <p:pic>
        <p:nvPicPr>
          <p:cNvPr id="2" name="Picture 1">
            <a:extLst>
              <a:ext uri="{FF2B5EF4-FFF2-40B4-BE49-F238E27FC236}">
                <a16:creationId xmlns:a16="http://schemas.microsoft.com/office/drawing/2014/main" id="{021235FB-95EB-4A2B-9C91-C4528370A47C}"/>
              </a:ext>
            </a:extLst>
          </p:cNvPr>
          <p:cNvPicPr>
            <a:picLocks noChangeAspect="1"/>
          </p:cNvPicPr>
          <p:nvPr/>
        </p:nvPicPr>
        <p:blipFill>
          <a:blip r:embed="rId3"/>
          <a:stretch>
            <a:fillRect/>
          </a:stretch>
        </p:blipFill>
        <p:spPr>
          <a:xfrm>
            <a:off x="985548" y="1216746"/>
            <a:ext cx="5747761" cy="2552665"/>
          </a:xfrm>
          <a:prstGeom prst="rect">
            <a:avLst/>
          </a:prstGeom>
        </p:spPr>
      </p:pic>
      <p:pic>
        <p:nvPicPr>
          <p:cNvPr id="3" name="Picture 2">
            <a:extLst>
              <a:ext uri="{FF2B5EF4-FFF2-40B4-BE49-F238E27FC236}">
                <a16:creationId xmlns:a16="http://schemas.microsoft.com/office/drawing/2014/main" id="{28250F05-B423-4A4A-8A52-9249B55EEB2F}"/>
              </a:ext>
            </a:extLst>
          </p:cNvPr>
          <p:cNvPicPr>
            <a:picLocks noChangeAspect="1"/>
          </p:cNvPicPr>
          <p:nvPr/>
        </p:nvPicPr>
        <p:blipFill>
          <a:blip r:embed="rId4"/>
          <a:stretch>
            <a:fillRect/>
          </a:stretch>
        </p:blipFill>
        <p:spPr>
          <a:xfrm>
            <a:off x="7258088" y="73891"/>
            <a:ext cx="4306186" cy="6216073"/>
          </a:xfrm>
          <a:prstGeom prst="rect">
            <a:avLst/>
          </a:prstGeom>
        </p:spPr>
      </p:pic>
    </p:spTree>
    <p:extLst>
      <p:ext uri="{BB962C8B-B14F-4D97-AF65-F5344CB8AC3E}">
        <p14:creationId xmlns:p14="http://schemas.microsoft.com/office/powerpoint/2010/main" val="16746471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11734D-1943-49E2-B6C5-172EF7EC77B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42C3EA7-1273-45B3-A05D-964592EB4A13}"/>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6739406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제목 1">
            <a:extLst>
              <a:ext uri="{FF2B5EF4-FFF2-40B4-BE49-F238E27FC236}">
                <a16:creationId xmlns:a16="http://schemas.microsoft.com/office/drawing/2014/main" id="{9E5408B9-4A4D-48B1-94CB-038A9619E85E}"/>
              </a:ext>
            </a:extLst>
          </p:cNvPr>
          <p:cNvSpPr txBox="1">
            <a:spLocks noChangeArrowheads="1"/>
          </p:cNvSpPr>
          <p:nvPr/>
        </p:nvSpPr>
        <p:spPr>
          <a:xfrm>
            <a:off x="838200" y="365125"/>
            <a:ext cx="10515600" cy="755650"/>
          </a:xfrm>
          <a:prstGeom prst="rect">
            <a:avLst/>
          </a:prstGeom>
        </p:spPr>
        <p:txBody>
          <a:bodyPr anchor="b">
            <a:normAutofit/>
          </a:bodyPr>
          <a:lstStyle>
            <a:lvl1pPr marL="0" algn="l" rtl="0" fontAlgn="base" latinLnBrk="1">
              <a:lnSpc>
                <a:spcPct val="85000"/>
              </a:lnSpc>
              <a:spcBef>
                <a:spcPct val="0"/>
              </a:spcBef>
              <a:spcAft>
                <a:spcPct val="0"/>
              </a:spcAft>
              <a:defRPr sz="4800" kern="1200" spc="-50">
                <a:solidFill>
                  <a:srgbClr val="404040"/>
                </a:solidFill>
                <a:latin typeface="+mj-lt"/>
                <a:ea typeface="+mj-ea"/>
                <a:cs typeface="+mj-cs"/>
              </a:defRPr>
            </a:lvl1pPr>
            <a:lvl2pPr algn="l" rtl="0" fontAlgn="base" latinLnBrk="1">
              <a:lnSpc>
                <a:spcPct val="85000"/>
              </a:lnSpc>
              <a:spcBef>
                <a:spcPct val="0"/>
              </a:spcBef>
              <a:spcAft>
                <a:spcPct val="0"/>
              </a:spcAft>
              <a:defRPr sz="4800">
                <a:solidFill>
                  <a:srgbClr val="404040"/>
                </a:solidFill>
                <a:latin typeface="Calibri Light" panose="020F0302020204030204" pitchFamily="34" charset="0"/>
              </a:defRPr>
            </a:lvl2pPr>
            <a:lvl3pPr algn="l" rtl="0" fontAlgn="base" latinLnBrk="1">
              <a:lnSpc>
                <a:spcPct val="85000"/>
              </a:lnSpc>
              <a:spcBef>
                <a:spcPct val="0"/>
              </a:spcBef>
              <a:spcAft>
                <a:spcPct val="0"/>
              </a:spcAft>
              <a:defRPr sz="4800">
                <a:solidFill>
                  <a:srgbClr val="404040"/>
                </a:solidFill>
                <a:latin typeface="Calibri Light" panose="020F0302020204030204" pitchFamily="34" charset="0"/>
              </a:defRPr>
            </a:lvl3pPr>
            <a:lvl4pPr algn="l" rtl="0" fontAlgn="base" latinLnBrk="1">
              <a:lnSpc>
                <a:spcPct val="85000"/>
              </a:lnSpc>
              <a:spcBef>
                <a:spcPct val="0"/>
              </a:spcBef>
              <a:spcAft>
                <a:spcPct val="0"/>
              </a:spcAft>
              <a:defRPr sz="4800">
                <a:solidFill>
                  <a:srgbClr val="404040"/>
                </a:solidFill>
                <a:latin typeface="Calibri Light" panose="020F0302020204030204" pitchFamily="34" charset="0"/>
              </a:defRPr>
            </a:lvl4pPr>
            <a:lvl5pPr algn="l" rtl="0" fontAlgn="base" latinLnBrk="1">
              <a:lnSpc>
                <a:spcPct val="85000"/>
              </a:lnSpc>
              <a:spcBef>
                <a:spcPct val="0"/>
              </a:spcBef>
              <a:spcAft>
                <a:spcPct val="0"/>
              </a:spcAft>
              <a:defRPr sz="4800">
                <a:solidFill>
                  <a:srgbClr val="404040"/>
                </a:solidFill>
                <a:latin typeface="Calibri Light" panose="020F0302020204030204" pitchFamily="34" charset="0"/>
              </a:defRPr>
            </a:lvl5pPr>
            <a:lvl6pPr marL="457200" algn="l" rtl="0" fontAlgn="base" latinLnBrk="1">
              <a:lnSpc>
                <a:spcPct val="85000"/>
              </a:lnSpc>
              <a:spcBef>
                <a:spcPct val="0"/>
              </a:spcBef>
              <a:spcAft>
                <a:spcPct val="0"/>
              </a:spcAft>
              <a:defRPr sz="4800">
                <a:solidFill>
                  <a:srgbClr val="404040"/>
                </a:solidFill>
                <a:latin typeface="Calibri Light" panose="020F0302020204030204" pitchFamily="34" charset="0"/>
              </a:defRPr>
            </a:lvl6pPr>
            <a:lvl7pPr marL="914400" algn="l" rtl="0" fontAlgn="base" latinLnBrk="1">
              <a:lnSpc>
                <a:spcPct val="85000"/>
              </a:lnSpc>
              <a:spcBef>
                <a:spcPct val="0"/>
              </a:spcBef>
              <a:spcAft>
                <a:spcPct val="0"/>
              </a:spcAft>
              <a:defRPr sz="4800">
                <a:solidFill>
                  <a:srgbClr val="404040"/>
                </a:solidFill>
                <a:latin typeface="Calibri Light" panose="020F0302020204030204" pitchFamily="34" charset="0"/>
              </a:defRPr>
            </a:lvl7pPr>
            <a:lvl8pPr marL="1371600" algn="l" rtl="0" fontAlgn="base" latinLnBrk="1">
              <a:lnSpc>
                <a:spcPct val="85000"/>
              </a:lnSpc>
              <a:spcBef>
                <a:spcPct val="0"/>
              </a:spcBef>
              <a:spcAft>
                <a:spcPct val="0"/>
              </a:spcAft>
              <a:defRPr sz="4800">
                <a:solidFill>
                  <a:srgbClr val="404040"/>
                </a:solidFill>
                <a:latin typeface="Calibri Light" panose="020F0302020204030204" pitchFamily="34" charset="0"/>
              </a:defRPr>
            </a:lvl8pPr>
            <a:lvl9pPr marL="1828800" algn="l" rtl="0" fontAlgn="base" latinLnBrk="1">
              <a:lnSpc>
                <a:spcPct val="85000"/>
              </a:lnSpc>
              <a:spcBef>
                <a:spcPct val="0"/>
              </a:spcBef>
              <a:spcAft>
                <a:spcPct val="0"/>
              </a:spcAft>
              <a:defRPr sz="4800">
                <a:solidFill>
                  <a:srgbClr val="404040"/>
                </a:solidFill>
                <a:latin typeface="Calibri Light" panose="020F0302020204030204" pitchFamily="34" charset="0"/>
              </a:defRPr>
            </a:lvl9pPr>
          </a:lstStyle>
          <a:p>
            <a:pPr>
              <a:defRPr/>
            </a:pPr>
            <a:r>
              <a:rPr lang="en-US" altLang="ko-KR" sz="3200" dirty="0">
                <a:latin typeface="Times New Roman" panose="02020603050405020304" pitchFamily="18" charset="0"/>
                <a:cs typeface="Times New Roman" panose="02020603050405020304" pitchFamily="18" charset="0"/>
              </a:rPr>
              <a:t>Mathematical operations</a:t>
            </a:r>
          </a:p>
        </p:txBody>
      </p:sp>
      <p:sp>
        <p:nvSpPr>
          <p:cNvPr id="11" name="TextBox 22">
            <a:extLst>
              <a:ext uri="{FF2B5EF4-FFF2-40B4-BE49-F238E27FC236}">
                <a16:creationId xmlns:a16="http://schemas.microsoft.com/office/drawing/2014/main" id="{FED53CA4-2F7D-402E-B8A5-CD2CA691C492}"/>
              </a:ext>
            </a:extLst>
          </p:cNvPr>
          <p:cNvSpPr txBox="1">
            <a:spLocks noChangeArrowheads="1"/>
          </p:cNvSpPr>
          <p:nvPr/>
        </p:nvSpPr>
        <p:spPr bwMode="auto">
          <a:xfrm>
            <a:off x="838200" y="1512888"/>
            <a:ext cx="10810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latinLnBrk="1">
              <a:lnSpc>
                <a:spcPct val="90000"/>
              </a:lnSpc>
              <a:spcBef>
                <a:spcPts val="1200"/>
              </a:spcBef>
              <a:spcAft>
                <a:spcPts val="200"/>
              </a:spcAft>
              <a:buClr>
                <a:schemeClr val="accent1"/>
              </a:buClr>
              <a:buSzPct val="100000"/>
              <a:buFont typeface="Calibri" panose="020F0502020204030204" pitchFamily="34" charset="0"/>
              <a:buChar char=" "/>
              <a:defRPr sz="2000">
                <a:solidFill>
                  <a:srgbClr val="404040"/>
                </a:solidFill>
                <a:latin typeface="Calibri" panose="020F0502020204030204" pitchFamily="34" charset="0"/>
              </a:defRPr>
            </a:lvl1pPr>
            <a:lvl2pPr marL="742950" indent="-285750" latinLnBrk="1">
              <a:lnSpc>
                <a:spcPct val="90000"/>
              </a:lnSpc>
              <a:spcBef>
                <a:spcPts val="200"/>
              </a:spcBef>
              <a:spcAft>
                <a:spcPts val="400"/>
              </a:spcAft>
              <a:buClr>
                <a:schemeClr val="accent1"/>
              </a:buClr>
              <a:buFont typeface="Calibri" panose="020F0502020204030204" pitchFamily="34" charset="0"/>
              <a:buChar char="◦"/>
              <a:defRPr>
                <a:solidFill>
                  <a:srgbClr val="404040"/>
                </a:solidFill>
                <a:latin typeface="Calibri" panose="020F0502020204030204" pitchFamily="34" charset="0"/>
              </a:defRPr>
            </a:lvl2pPr>
            <a:lvl3pPr marL="1143000" indent="-228600" latinLnBrk="1">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3pPr>
            <a:lvl4pPr marL="1600200" indent="-228600" latinLnBrk="1">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4pPr>
            <a:lvl5pPr marL="2057400" indent="-228600" latinLnBrk="1">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5pPr>
            <a:lvl6pPr marL="2514600" indent="-228600" defTabSz="457200" eaLnBrk="0" fontAlgn="base" hangingPunct="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6pPr>
            <a:lvl7pPr marL="2971800" indent="-228600" defTabSz="457200" eaLnBrk="0" fontAlgn="base" hangingPunct="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7pPr>
            <a:lvl8pPr marL="3429000" indent="-228600" defTabSz="457200" eaLnBrk="0" fontAlgn="base" hangingPunct="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8pPr>
            <a:lvl9pPr marL="3886200" indent="-228600" defTabSz="457200" eaLnBrk="0" fontAlgn="base" hangingPunct="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9pPr>
          </a:lstStyle>
          <a:p>
            <a:pPr eaLnBrk="1" latinLnBrk="0" hangingPunct="1">
              <a:lnSpc>
                <a:spcPct val="100000"/>
              </a:lnSpc>
              <a:spcBef>
                <a:spcPct val="0"/>
              </a:spcBef>
              <a:spcAft>
                <a:spcPct val="0"/>
              </a:spcAft>
              <a:buClrTx/>
              <a:buSzTx/>
              <a:buFontTx/>
              <a:buNone/>
            </a:pPr>
            <a:r>
              <a:rPr lang="en-US" altLang="ko-KR">
                <a:solidFill>
                  <a:srgbClr val="FF0000"/>
                </a:solidFill>
                <a:latin typeface="Times New Roman" panose="02020603050405020304" pitchFamily="18" charset="0"/>
                <a:cs typeface="Times New Roman" panose="02020603050405020304" pitchFamily="18" charset="0"/>
              </a:rPr>
              <a:t>Gradient</a:t>
            </a:r>
            <a:endParaRPr lang="ko-KR" altLang="en-US">
              <a:solidFill>
                <a:srgbClr val="FF0000"/>
              </a:solidFill>
              <a:latin typeface="Times New Roman" panose="02020603050405020304" pitchFamily="18" charset="0"/>
              <a:cs typeface="Times New Roman" panose="02020603050405020304" pitchFamily="18" charset="0"/>
            </a:endParaRPr>
          </a:p>
        </p:txBody>
      </p:sp>
      <p:cxnSp>
        <p:nvCxnSpPr>
          <p:cNvPr id="12" name="Straight Arrow Connector 8">
            <a:extLst>
              <a:ext uri="{FF2B5EF4-FFF2-40B4-BE49-F238E27FC236}">
                <a16:creationId xmlns:a16="http://schemas.microsoft.com/office/drawing/2014/main" id="{394D6A4B-CFBC-4EC2-8CEE-92C14C81FB17}"/>
              </a:ext>
            </a:extLst>
          </p:cNvPr>
          <p:cNvCxnSpPr/>
          <p:nvPr/>
        </p:nvCxnSpPr>
        <p:spPr>
          <a:xfrm>
            <a:off x="4986338" y="4832350"/>
            <a:ext cx="1025525" cy="0"/>
          </a:xfrm>
          <a:prstGeom prst="straightConnector1">
            <a:avLst/>
          </a:prstGeom>
          <a:ln w="28575">
            <a:solidFill>
              <a:srgbClr val="0D19FF"/>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9">
            <a:extLst>
              <a:ext uri="{FF2B5EF4-FFF2-40B4-BE49-F238E27FC236}">
                <a16:creationId xmlns:a16="http://schemas.microsoft.com/office/drawing/2014/main" id="{649F94F2-4854-466F-9389-29519BD1256A}"/>
              </a:ext>
            </a:extLst>
          </p:cNvPr>
          <p:cNvCxnSpPr>
            <a:cxnSpLocks/>
          </p:cNvCxnSpPr>
          <p:nvPr/>
        </p:nvCxnSpPr>
        <p:spPr>
          <a:xfrm flipV="1">
            <a:off x="4995863" y="3927475"/>
            <a:ext cx="0" cy="914400"/>
          </a:xfrm>
          <a:prstGeom prst="straightConnector1">
            <a:avLst/>
          </a:prstGeom>
          <a:ln w="28575">
            <a:solidFill>
              <a:srgbClr val="0D19FF"/>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A84C7C97-AC1B-4C3E-BF84-23735191A8E2}"/>
              </a:ext>
            </a:extLst>
          </p:cNvPr>
          <p:cNvCxnSpPr>
            <a:cxnSpLocks/>
          </p:cNvCxnSpPr>
          <p:nvPr/>
        </p:nvCxnSpPr>
        <p:spPr>
          <a:xfrm>
            <a:off x="4995863" y="4841875"/>
            <a:ext cx="439737" cy="593725"/>
          </a:xfrm>
          <a:prstGeom prst="straightConnector1">
            <a:avLst/>
          </a:prstGeom>
          <a:ln w="28575">
            <a:solidFill>
              <a:srgbClr val="0D19FF"/>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26">
            <a:extLst>
              <a:ext uri="{FF2B5EF4-FFF2-40B4-BE49-F238E27FC236}">
                <a16:creationId xmlns:a16="http://schemas.microsoft.com/office/drawing/2014/main" id="{DD7E4FBB-4549-4EEA-AC74-1D4FB4D19A7A}"/>
              </a:ext>
            </a:extLst>
          </p:cNvPr>
          <p:cNvSpPr txBox="1">
            <a:spLocks noChangeArrowheads="1"/>
          </p:cNvSpPr>
          <p:nvPr/>
        </p:nvSpPr>
        <p:spPr bwMode="auto">
          <a:xfrm>
            <a:off x="5992813" y="4621213"/>
            <a:ext cx="3635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en-US" altLang="ko-KR" i="1">
                <a:solidFill>
                  <a:srgbClr val="0000FF"/>
                </a:solidFill>
              </a:rPr>
              <a:t>e</a:t>
            </a:r>
            <a:r>
              <a:rPr lang="en-US" altLang="ko-KR" i="1" baseline="-25000">
                <a:solidFill>
                  <a:srgbClr val="0000FF"/>
                </a:solidFill>
              </a:rPr>
              <a:t>x</a:t>
            </a:r>
            <a:endParaRPr lang="ko-KR" altLang="en-US" i="1" baseline="-25000">
              <a:solidFill>
                <a:srgbClr val="0000FF"/>
              </a:solidFill>
            </a:endParaRPr>
          </a:p>
        </p:txBody>
      </p:sp>
      <p:sp>
        <p:nvSpPr>
          <p:cNvPr id="16" name="TextBox 27">
            <a:extLst>
              <a:ext uri="{FF2B5EF4-FFF2-40B4-BE49-F238E27FC236}">
                <a16:creationId xmlns:a16="http://schemas.microsoft.com/office/drawing/2014/main" id="{41773DFE-66F5-4211-8462-E005318D5446}"/>
              </a:ext>
            </a:extLst>
          </p:cNvPr>
          <p:cNvSpPr txBox="1">
            <a:spLocks noChangeArrowheads="1"/>
          </p:cNvSpPr>
          <p:nvPr/>
        </p:nvSpPr>
        <p:spPr bwMode="auto">
          <a:xfrm>
            <a:off x="5387975" y="5314950"/>
            <a:ext cx="3524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en-US" altLang="ko-KR" i="1">
                <a:solidFill>
                  <a:srgbClr val="0000FF"/>
                </a:solidFill>
              </a:rPr>
              <a:t>e</a:t>
            </a:r>
            <a:r>
              <a:rPr lang="en-US" altLang="ko-KR" i="1" baseline="-25000">
                <a:solidFill>
                  <a:srgbClr val="0000FF"/>
                </a:solidFill>
              </a:rPr>
              <a:t>z</a:t>
            </a:r>
            <a:endParaRPr lang="ko-KR" altLang="en-US" i="1" baseline="-25000">
              <a:solidFill>
                <a:srgbClr val="0000FF"/>
              </a:solidFill>
            </a:endParaRPr>
          </a:p>
        </p:txBody>
      </p:sp>
      <p:sp>
        <p:nvSpPr>
          <p:cNvPr id="17" name="TextBox 29">
            <a:extLst>
              <a:ext uri="{FF2B5EF4-FFF2-40B4-BE49-F238E27FC236}">
                <a16:creationId xmlns:a16="http://schemas.microsoft.com/office/drawing/2014/main" id="{35273594-0C55-49A3-A007-E06BC2DB1335}"/>
              </a:ext>
            </a:extLst>
          </p:cNvPr>
          <p:cNvSpPr txBox="1">
            <a:spLocks noChangeArrowheads="1"/>
          </p:cNvSpPr>
          <p:nvPr/>
        </p:nvSpPr>
        <p:spPr bwMode="auto">
          <a:xfrm>
            <a:off x="4556125" y="3959225"/>
            <a:ext cx="3635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en-US" altLang="ko-KR" i="1">
                <a:solidFill>
                  <a:srgbClr val="0000FF"/>
                </a:solidFill>
              </a:rPr>
              <a:t>e</a:t>
            </a:r>
            <a:r>
              <a:rPr lang="en-US" altLang="ko-KR" i="1" baseline="-25000">
                <a:solidFill>
                  <a:srgbClr val="0000FF"/>
                </a:solidFill>
              </a:rPr>
              <a:t>y</a:t>
            </a:r>
            <a:endParaRPr lang="ko-KR" altLang="en-US" i="1" baseline="-25000">
              <a:solidFill>
                <a:srgbClr val="0000FF"/>
              </a:solidFill>
            </a:endParaRPr>
          </a:p>
        </p:txBody>
      </p:sp>
      <p:sp>
        <p:nvSpPr>
          <p:cNvPr id="18" name="TextBox 17">
            <a:extLst>
              <a:ext uri="{FF2B5EF4-FFF2-40B4-BE49-F238E27FC236}">
                <a16:creationId xmlns:a16="http://schemas.microsoft.com/office/drawing/2014/main" id="{A9CDAD3D-6D2D-4506-BDCB-84F1CF6FEF78}"/>
              </a:ext>
            </a:extLst>
          </p:cNvPr>
          <p:cNvSpPr txBox="1">
            <a:spLocks noRot="1" noChangeAspect="1" noMove="1" noResize="1" noEditPoints="1" noAdjustHandles="1" noChangeArrowheads="1" noChangeShapeType="1" noTextEdit="1"/>
          </p:cNvSpPr>
          <p:nvPr/>
        </p:nvSpPr>
        <p:spPr>
          <a:xfrm>
            <a:off x="905069" y="2376639"/>
            <a:ext cx="6149247" cy="714683"/>
          </a:xfrm>
          <a:prstGeom prst="rect">
            <a:avLst/>
          </a:prstGeom>
          <a:blipFill>
            <a:blip r:embed="rId3"/>
            <a:stretch>
              <a:fillRect/>
            </a:stretch>
          </a:blipFill>
        </p:spPr>
        <p:txBody>
          <a:bodyPr/>
          <a:lstStyle/>
          <a:p>
            <a:r>
              <a:rPr lang="ko-KR" altLang="en-US">
                <a:noFill/>
              </a:rPr>
              <a:t> </a:t>
            </a:r>
          </a:p>
        </p:txBody>
      </p:sp>
      <p:sp>
        <p:nvSpPr>
          <p:cNvPr id="19" name="TextBox 18">
            <a:extLst>
              <a:ext uri="{FF2B5EF4-FFF2-40B4-BE49-F238E27FC236}">
                <a16:creationId xmlns:a16="http://schemas.microsoft.com/office/drawing/2014/main" id="{A59810DC-2E84-4149-9395-99457A0A3A2C}"/>
              </a:ext>
            </a:extLst>
          </p:cNvPr>
          <p:cNvSpPr txBox="1">
            <a:spLocks noRot="1" noChangeAspect="1" noMove="1" noResize="1" noEditPoints="1" noAdjustHandles="1" noChangeArrowheads="1" noChangeShapeType="1" noTextEdit="1"/>
          </p:cNvSpPr>
          <p:nvPr/>
        </p:nvSpPr>
        <p:spPr>
          <a:xfrm>
            <a:off x="969061" y="3521874"/>
            <a:ext cx="1853713" cy="619016"/>
          </a:xfrm>
          <a:prstGeom prst="rect">
            <a:avLst/>
          </a:prstGeom>
          <a:blipFill>
            <a:blip r:embed="rId4"/>
            <a:stretch>
              <a:fillRect/>
            </a:stretch>
          </a:blipFill>
        </p:spPr>
        <p:txBody>
          <a:bodyPr/>
          <a:lstStyle/>
          <a:p>
            <a:r>
              <a:rPr lang="ko-KR" altLang="en-US">
                <a:noFill/>
              </a:rPr>
              <a:t> </a:t>
            </a:r>
          </a:p>
        </p:txBody>
      </p:sp>
      <p:pic>
        <p:nvPicPr>
          <p:cNvPr id="24" name="Picture 21">
            <a:extLst>
              <a:ext uri="{FF2B5EF4-FFF2-40B4-BE49-F238E27FC236}">
                <a16:creationId xmlns:a16="http://schemas.microsoft.com/office/drawing/2014/main" id="{1C589A84-8517-4D61-BED0-7490A6BFF9F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69818" y="1781175"/>
            <a:ext cx="4187825" cy="329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382408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제목 1">
            <a:extLst>
              <a:ext uri="{FF2B5EF4-FFF2-40B4-BE49-F238E27FC236}">
                <a16:creationId xmlns:a16="http://schemas.microsoft.com/office/drawing/2014/main" id="{9E5408B9-4A4D-48B1-94CB-038A9619E85E}"/>
              </a:ext>
            </a:extLst>
          </p:cNvPr>
          <p:cNvSpPr txBox="1">
            <a:spLocks noChangeArrowheads="1"/>
          </p:cNvSpPr>
          <p:nvPr/>
        </p:nvSpPr>
        <p:spPr>
          <a:xfrm>
            <a:off x="838200" y="365125"/>
            <a:ext cx="10515600" cy="755650"/>
          </a:xfrm>
          <a:prstGeom prst="rect">
            <a:avLst/>
          </a:prstGeom>
        </p:spPr>
        <p:txBody>
          <a:bodyPr anchor="b">
            <a:normAutofit/>
          </a:bodyPr>
          <a:lstStyle>
            <a:lvl1pPr marL="0" algn="l" rtl="0" fontAlgn="base" latinLnBrk="1">
              <a:lnSpc>
                <a:spcPct val="85000"/>
              </a:lnSpc>
              <a:spcBef>
                <a:spcPct val="0"/>
              </a:spcBef>
              <a:spcAft>
                <a:spcPct val="0"/>
              </a:spcAft>
              <a:defRPr sz="4800" kern="1200" spc="-50">
                <a:solidFill>
                  <a:srgbClr val="404040"/>
                </a:solidFill>
                <a:latin typeface="+mj-lt"/>
                <a:ea typeface="+mj-ea"/>
                <a:cs typeface="+mj-cs"/>
              </a:defRPr>
            </a:lvl1pPr>
            <a:lvl2pPr algn="l" rtl="0" fontAlgn="base" latinLnBrk="1">
              <a:lnSpc>
                <a:spcPct val="85000"/>
              </a:lnSpc>
              <a:spcBef>
                <a:spcPct val="0"/>
              </a:spcBef>
              <a:spcAft>
                <a:spcPct val="0"/>
              </a:spcAft>
              <a:defRPr sz="4800">
                <a:solidFill>
                  <a:srgbClr val="404040"/>
                </a:solidFill>
                <a:latin typeface="Calibri Light" panose="020F0302020204030204" pitchFamily="34" charset="0"/>
              </a:defRPr>
            </a:lvl2pPr>
            <a:lvl3pPr algn="l" rtl="0" fontAlgn="base" latinLnBrk="1">
              <a:lnSpc>
                <a:spcPct val="85000"/>
              </a:lnSpc>
              <a:spcBef>
                <a:spcPct val="0"/>
              </a:spcBef>
              <a:spcAft>
                <a:spcPct val="0"/>
              </a:spcAft>
              <a:defRPr sz="4800">
                <a:solidFill>
                  <a:srgbClr val="404040"/>
                </a:solidFill>
                <a:latin typeface="Calibri Light" panose="020F0302020204030204" pitchFamily="34" charset="0"/>
              </a:defRPr>
            </a:lvl3pPr>
            <a:lvl4pPr algn="l" rtl="0" fontAlgn="base" latinLnBrk="1">
              <a:lnSpc>
                <a:spcPct val="85000"/>
              </a:lnSpc>
              <a:spcBef>
                <a:spcPct val="0"/>
              </a:spcBef>
              <a:spcAft>
                <a:spcPct val="0"/>
              </a:spcAft>
              <a:defRPr sz="4800">
                <a:solidFill>
                  <a:srgbClr val="404040"/>
                </a:solidFill>
                <a:latin typeface="Calibri Light" panose="020F0302020204030204" pitchFamily="34" charset="0"/>
              </a:defRPr>
            </a:lvl4pPr>
            <a:lvl5pPr algn="l" rtl="0" fontAlgn="base" latinLnBrk="1">
              <a:lnSpc>
                <a:spcPct val="85000"/>
              </a:lnSpc>
              <a:spcBef>
                <a:spcPct val="0"/>
              </a:spcBef>
              <a:spcAft>
                <a:spcPct val="0"/>
              </a:spcAft>
              <a:defRPr sz="4800">
                <a:solidFill>
                  <a:srgbClr val="404040"/>
                </a:solidFill>
                <a:latin typeface="Calibri Light" panose="020F0302020204030204" pitchFamily="34" charset="0"/>
              </a:defRPr>
            </a:lvl5pPr>
            <a:lvl6pPr marL="457200" algn="l" rtl="0" fontAlgn="base" latinLnBrk="1">
              <a:lnSpc>
                <a:spcPct val="85000"/>
              </a:lnSpc>
              <a:spcBef>
                <a:spcPct val="0"/>
              </a:spcBef>
              <a:spcAft>
                <a:spcPct val="0"/>
              </a:spcAft>
              <a:defRPr sz="4800">
                <a:solidFill>
                  <a:srgbClr val="404040"/>
                </a:solidFill>
                <a:latin typeface="Calibri Light" panose="020F0302020204030204" pitchFamily="34" charset="0"/>
              </a:defRPr>
            </a:lvl6pPr>
            <a:lvl7pPr marL="914400" algn="l" rtl="0" fontAlgn="base" latinLnBrk="1">
              <a:lnSpc>
                <a:spcPct val="85000"/>
              </a:lnSpc>
              <a:spcBef>
                <a:spcPct val="0"/>
              </a:spcBef>
              <a:spcAft>
                <a:spcPct val="0"/>
              </a:spcAft>
              <a:defRPr sz="4800">
                <a:solidFill>
                  <a:srgbClr val="404040"/>
                </a:solidFill>
                <a:latin typeface="Calibri Light" panose="020F0302020204030204" pitchFamily="34" charset="0"/>
              </a:defRPr>
            </a:lvl7pPr>
            <a:lvl8pPr marL="1371600" algn="l" rtl="0" fontAlgn="base" latinLnBrk="1">
              <a:lnSpc>
                <a:spcPct val="85000"/>
              </a:lnSpc>
              <a:spcBef>
                <a:spcPct val="0"/>
              </a:spcBef>
              <a:spcAft>
                <a:spcPct val="0"/>
              </a:spcAft>
              <a:defRPr sz="4800">
                <a:solidFill>
                  <a:srgbClr val="404040"/>
                </a:solidFill>
                <a:latin typeface="Calibri Light" panose="020F0302020204030204" pitchFamily="34" charset="0"/>
              </a:defRPr>
            </a:lvl8pPr>
            <a:lvl9pPr marL="1828800" algn="l" rtl="0" fontAlgn="base" latinLnBrk="1">
              <a:lnSpc>
                <a:spcPct val="85000"/>
              </a:lnSpc>
              <a:spcBef>
                <a:spcPct val="0"/>
              </a:spcBef>
              <a:spcAft>
                <a:spcPct val="0"/>
              </a:spcAft>
              <a:defRPr sz="4800">
                <a:solidFill>
                  <a:srgbClr val="404040"/>
                </a:solidFill>
                <a:latin typeface="Calibri Light" panose="020F0302020204030204" pitchFamily="34" charset="0"/>
              </a:defRPr>
            </a:lvl9pPr>
          </a:lstStyle>
          <a:p>
            <a:pPr>
              <a:defRPr/>
            </a:pPr>
            <a:r>
              <a:rPr lang="en-US" altLang="ko-KR" sz="3200" dirty="0">
                <a:latin typeface="Times New Roman" panose="02020603050405020304" pitchFamily="18" charset="0"/>
                <a:cs typeface="Times New Roman" panose="02020603050405020304" pitchFamily="18" charset="0"/>
              </a:rPr>
              <a:t>Mathematical operations</a:t>
            </a:r>
          </a:p>
        </p:txBody>
      </p:sp>
      <p:sp>
        <p:nvSpPr>
          <p:cNvPr id="11" name="TextBox 10">
            <a:extLst>
              <a:ext uri="{FF2B5EF4-FFF2-40B4-BE49-F238E27FC236}">
                <a16:creationId xmlns:a16="http://schemas.microsoft.com/office/drawing/2014/main" id="{3FB06C51-0E3F-4618-9F1C-AC2E0CD2168F}"/>
              </a:ext>
            </a:extLst>
          </p:cNvPr>
          <p:cNvSpPr txBox="1">
            <a:spLocks noRot="1" noChangeAspect="1" noMove="1" noResize="1" noEditPoints="1" noAdjustHandles="1" noChangeArrowheads="1" noChangeShapeType="1" noTextEdit="1"/>
          </p:cNvSpPr>
          <p:nvPr/>
        </p:nvSpPr>
        <p:spPr>
          <a:xfrm>
            <a:off x="1110488" y="2226637"/>
            <a:ext cx="6149247" cy="714683"/>
          </a:xfrm>
          <a:prstGeom prst="rect">
            <a:avLst/>
          </a:prstGeom>
          <a:blipFill>
            <a:blip r:embed="rId3"/>
            <a:stretch>
              <a:fillRect/>
            </a:stretch>
          </a:blipFill>
        </p:spPr>
        <p:txBody>
          <a:bodyPr/>
          <a:lstStyle/>
          <a:p>
            <a:pPr>
              <a:defRPr/>
            </a:pPr>
            <a:r>
              <a:rPr lang="ko-KR" altLang="en-US">
                <a:noFill/>
              </a:rPr>
              <a:t> </a:t>
            </a:r>
          </a:p>
        </p:txBody>
      </p:sp>
      <p:grpSp>
        <p:nvGrpSpPr>
          <p:cNvPr id="12" name="Group 31">
            <a:extLst>
              <a:ext uri="{FF2B5EF4-FFF2-40B4-BE49-F238E27FC236}">
                <a16:creationId xmlns:a16="http://schemas.microsoft.com/office/drawing/2014/main" id="{EDCDDB7F-48F2-4154-AB4A-D8BFFA2F4391}"/>
              </a:ext>
            </a:extLst>
          </p:cNvPr>
          <p:cNvGrpSpPr>
            <a:grpSpLocks/>
          </p:cNvGrpSpPr>
          <p:nvPr/>
        </p:nvGrpSpPr>
        <p:grpSpPr bwMode="auto">
          <a:xfrm>
            <a:off x="3049588" y="2209800"/>
            <a:ext cx="2105025" cy="1512888"/>
            <a:chOff x="3831890" y="2213908"/>
            <a:chExt cx="2105614" cy="1513003"/>
          </a:xfrm>
        </p:grpSpPr>
        <p:sp>
          <p:nvSpPr>
            <p:cNvPr id="13" name="Oval 3">
              <a:extLst>
                <a:ext uri="{FF2B5EF4-FFF2-40B4-BE49-F238E27FC236}">
                  <a16:creationId xmlns:a16="http://schemas.microsoft.com/office/drawing/2014/main" id="{6F8B082F-5F96-4198-B19F-77D7D3DE7BB7}"/>
                </a:ext>
              </a:extLst>
            </p:cNvPr>
            <p:cNvSpPr/>
            <p:nvPr/>
          </p:nvSpPr>
          <p:spPr>
            <a:xfrm>
              <a:off x="5470648" y="2213908"/>
              <a:ext cx="466856" cy="784285"/>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a:defRPr/>
              </a:pPr>
              <a:endParaRPr lang="en-US" altLang="ko-KR">
                <a:solidFill>
                  <a:srgbClr val="FFFFFF"/>
                </a:solidFill>
                <a:ea typeface="굴림" panose="020B0600000101010101" pitchFamily="50" charset="-127"/>
              </a:endParaRPr>
            </a:p>
          </p:txBody>
        </p:sp>
        <p:cxnSp>
          <p:nvCxnSpPr>
            <p:cNvPr id="14" name="Straight Arrow Connector 8">
              <a:extLst>
                <a:ext uri="{FF2B5EF4-FFF2-40B4-BE49-F238E27FC236}">
                  <a16:creationId xmlns:a16="http://schemas.microsoft.com/office/drawing/2014/main" id="{DAD7E916-5F7B-4248-8C42-44415A2962C9}"/>
                </a:ext>
              </a:extLst>
            </p:cNvPr>
            <p:cNvCxnSpPr>
              <a:cxnSpLocks/>
            </p:cNvCxnSpPr>
            <p:nvPr/>
          </p:nvCxnSpPr>
          <p:spPr>
            <a:xfrm flipH="1">
              <a:off x="3831890" y="2923575"/>
              <a:ext cx="1562537" cy="80333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15" name="Rectangle 13">
            <a:extLst>
              <a:ext uri="{FF2B5EF4-FFF2-40B4-BE49-F238E27FC236}">
                <a16:creationId xmlns:a16="http://schemas.microsoft.com/office/drawing/2014/main" id="{12C0B474-21CB-47DC-AD4E-01B425594690}"/>
              </a:ext>
            </a:extLst>
          </p:cNvPr>
          <p:cNvSpPr/>
          <p:nvPr/>
        </p:nvSpPr>
        <p:spPr>
          <a:xfrm>
            <a:off x="7691438" y="2024063"/>
            <a:ext cx="1106487" cy="969962"/>
          </a:xfrm>
          <a:prstGeom prst="rect">
            <a:avLst/>
          </a:prstGeom>
          <a:noFill/>
          <a:ln w="28575">
            <a:solidFill>
              <a:srgbClr val="0D19FF"/>
            </a:solidFill>
          </a:ln>
        </p:spPr>
        <p:style>
          <a:lnRef idx="2">
            <a:schemeClr val="accent1">
              <a:shade val="15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a:defRPr/>
            </a:pPr>
            <a:endParaRPr lang="en-US" altLang="ko-KR">
              <a:solidFill>
                <a:srgbClr val="FFFFFF"/>
              </a:solidFill>
              <a:ea typeface="굴림" panose="020B0600000101010101" pitchFamily="50" charset="-127"/>
            </a:endParaRPr>
          </a:p>
        </p:txBody>
      </p:sp>
      <p:sp>
        <p:nvSpPr>
          <p:cNvPr id="16" name="Rectangle 14">
            <a:extLst>
              <a:ext uri="{FF2B5EF4-FFF2-40B4-BE49-F238E27FC236}">
                <a16:creationId xmlns:a16="http://schemas.microsoft.com/office/drawing/2014/main" id="{9AF34C65-03B8-406A-BE33-01C5CDDD1B5F}"/>
              </a:ext>
            </a:extLst>
          </p:cNvPr>
          <p:cNvSpPr/>
          <p:nvPr/>
        </p:nvSpPr>
        <p:spPr>
          <a:xfrm>
            <a:off x="8797925" y="2024063"/>
            <a:ext cx="1106488" cy="969962"/>
          </a:xfrm>
          <a:prstGeom prst="rect">
            <a:avLst/>
          </a:prstGeom>
          <a:noFill/>
          <a:ln w="28575">
            <a:solidFill>
              <a:srgbClr val="0D19FF"/>
            </a:solidFill>
          </a:ln>
        </p:spPr>
        <p:style>
          <a:lnRef idx="2">
            <a:schemeClr val="accent1">
              <a:shade val="15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a:defRPr/>
            </a:pPr>
            <a:endParaRPr lang="en-US" altLang="ko-KR">
              <a:solidFill>
                <a:srgbClr val="FFFFFF"/>
              </a:solidFill>
              <a:ea typeface="굴림" panose="020B0600000101010101" pitchFamily="50" charset="-127"/>
            </a:endParaRPr>
          </a:p>
        </p:txBody>
      </p:sp>
      <p:sp>
        <p:nvSpPr>
          <p:cNvPr id="17" name="Rectangle 15">
            <a:extLst>
              <a:ext uri="{FF2B5EF4-FFF2-40B4-BE49-F238E27FC236}">
                <a16:creationId xmlns:a16="http://schemas.microsoft.com/office/drawing/2014/main" id="{13BFA938-2184-4A84-B08F-AECA21411B72}"/>
              </a:ext>
            </a:extLst>
          </p:cNvPr>
          <p:cNvSpPr/>
          <p:nvPr/>
        </p:nvSpPr>
        <p:spPr>
          <a:xfrm>
            <a:off x="9901238" y="2020888"/>
            <a:ext cx="1106487" cy="969962"/>
          </a:xfrm>
          <a:prstGeom prst="rect">
            <a:avLst/>
          </a:prstGeom>
          <a:noFill/>
          <a:ln w="28575">
            <a:solidFill>
              <a:srgbClr val="0D19FF"/>
            </a:solidFill>
          </a:ln>
        </p:spPr>
        <p:style>
          <a:lnRef idx="2">
            <a:schemeClr val="accent1">
              <a:shade val="15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a:defRPr/>
            </a:pPr>
            <a:endParaRPr lang="en-US" altLang="ko-KR">
              <a:solidFill>
                <a:srgbClr val="FFFFFF"/>
              </a:solidFill>
              <a:ea typeface="굴림" panose="020B0600000101010101" pitchFamily="50" charset="-127"/>
            </a:endParaRPr>
          </a:p>
        </p:txBody>
      </p:sp>
      <p:sp>
        <p:nvSpPr>
          <p:cNvPr id="18" name="Rectangle 16">
            <a:extLst>
              <a:ext uri="{FF2B5EF4-FFF2-40B4-BE49-F238E27FC236}">
                <a16:creationId xmlns:a16="http://schemas.microsoft.com/office/drawing/2014/main" id="{0ADB056F-68B7-47C7-AD85-AAD66D188B18}"/>
              </a:ext>
            </a:extLst>
          </p:cNvPr>
          <p:cNvSpPr/>
          <p:nvPr/>
        </p:nvSpPr>
        <p:spPr>
          <a:xfrm>
            <a:off x="7691438" y="2997200"/>
            <a:ext cx="1106487" cy="969963"/>
          </a:xfrm>
          <a:prstGeom prst="rect">
            <a:avLst/>
          </a:prstGeom>
          <a:noFill/>
          <a:ln w="28575">
            <a:solidFill>
              <a:srgbClr val="0D19FF"/>
            </a:solidFill>
          </a:ln>
        </p:spPr>
        <p:style>
          <a:lnRef idx="2">
            <a:schemeClr val="accent1">
              <a:shade val="15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a:defRPr/>
            </a:pPr>
            <a:endParaRPr lang="en-US" altLang="ko-KR">
              <a:solidFill>
                <a:srgbClr val="FFFFFF"/>
              </a:solidFill>
              <a:ea typeface="굴림" panose="020B0600000101010101" pitchFamily="50" charset="-127"/>
            </a:endParaRPr>
          </a:p>
        </p:txBody>
      </p:sp>
      <p:sp>
        <p:nvSpPr>
          <p:cNvPr id="19" name="Rectangle 17">
            <a:extLst>
              <a:ext uri="{FF2B5EF4-FFF2-40B4-BE49-F238E27FC236}">
                <a16:creationId xmlns:a16="http://schemas.microsoft.com/office/drawing/2014/main" id="{265EC78B-A2F4-46CF-9181-44C1C8B2AA23}"/>
              </a:ext>
            </a:extLst>
          </p:cNvPr>
          <p:cNvSpPr/>
          <p:nvPr/>
        </p:nvSpPr>
        <p:spPr>
          <a:xfrm>
            <a:off x="8797925" y="2997200"/>
            <a:ext cx="1106488" cy="969963"/>
          </a:xfrm>
          <a:prstGeom prst="rect">
            <a:avLst/>
          </a:prstGeom>
          <a:noFill/>
          <a:ln w="28575">
            <a:solidFill>
              <a:srgbClr val="0D19FF"/>
            </a:solidFill>
          </a:ln>
        </p:spPr>
        <p:style>
          <a:lnRef idx="2">
            <a:schemeClr val="accent1">
              <a:shade val="15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a:defRPr/>
            </a:pPr>
            <a:endParaRPr lang="en-US" altLang="ko-KR">
              <a:solidFill>
                <a:srgbClr val="FFFFFF"/>
              </a:solidFill>
              <a:ea typeface="굴림" panose="020B0600000101010101" pitchFamily="50" charset="-127"/>
            </a:endParaRPr>
          </a:p>
        </p:txBody>
      </p:sp>
      <p:sp>
        <p:nvSpPr>
          <p:cNvPr id="24" name="Rectangle 18">
            <a:extLst>
              <a:ext uri="{FF2B5EF4-FFF2-40B4-BE49-F238E27FC236}">
                <a16:creationId xmlns:a16="http://schemas.microsoft.com/office/drawing/2014/main" id="{A0E7F1DF-E768-4F8C-BEBC-2794D60C57FF}"/>
              </a:ext>
            </a:extLst>
          </p:cNvPr>
          <p:cNvSpPr/>
          <p:nvPr/>
        </p:nvSpPr>
        <p:spPr>
          <a:xfrm>
            <a:off x="9901238" y="2995613"/>
            <a:ext cx="1106487" cy="968375"/>
          </a:xfrm>
          <a:prstGeom prst="rect">
            <a:avLst/>
          </a:prstGeom>
          <a:noFill/>
          <a:ln w="28575">
            <a:solidFill>
              <a:srgbClr val="0D19FF"/>
            </a:solidFill>
          </a:ln>
        </p:spPr>
        <p:style>
          <a:lnRef idx="2">
            <a:schemeClr val="accent1">
              <a:shade val="15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a:defRPr/>
            </a:pPr>
            <a:endParaRPr lang="en-US" altLang="ko-KR">
              <a:solidFill>
                <a:srgbClr val="FFFFFF"/>
              </a:solidFill>
              <a:ea typeface="굴림" panose="020B0600000101010101" pitchFamily="50" charset="-127"/>
            </a:endParaRPr>
          </a:p>
        </p:txBody>
      </p:sp>
      <p:sp>
        <p:nvSpPr>
          <p:cNvPr id="25" name="Rectangle 19">
            <a:extLst>
              <a:ext uri="{FF2B5EF4-FFF2-40B4-BE49-F238E27FC236}">
                <a16:creationId xmlns:a16="http://schemas.microsoft.com/office/drawing/2014/main" id="{1961ED45-F764-4FDE-8EE0-B7151015097D}"/>
              </a:ext>
            </a:extLst>
          </p:cNvPr>
          <p:cNvSpPr/>
          <p:nvPr/>
        </p:nvSpPr>
        <p:spPr>
          <a:xfrm>
            <a:off x="7691438" y="3967163"/>
            <a:ext cx="1106487" cy="969962"/>
          </a:xfrm>
          <a:prstGeom prst="rect">
            <a:avLst/>
          </a:prstGeom>
          <a:noFill/>
          <a:ln w="28575">
            <a:solidFill>
              <a:srgbClr val="0D19FF"/>
            </a:solidFill>
          </a:ln>
        </p:spPr>
        <p:style>
          <a:lnRef idx="2">
            <a:schemeClr val="accent1">
              <a:shade val="15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a:defRPr/>
            </a:pPr>
            <a:endParaRPr lang="en-US" altLang="ko-KR">
              <a:solidFill>
                <a:srgbClr val="FFFFFF"/>
              </a:solidFill>
              <a:ea typeface="굴림" panose="020B0600000101010101" pitchFamily="50" charset="-127"/>
            </a:endParaRPr>
          </a:p>
        </p:txBody>
      </p:sp>
      <p:sp>
        <p:nvSpPr>
          <p:cNvPr id="26" name="Rectangle 20">
            <a:extLst>
              <a:ext uri="{FF2B5EF4-FFF2-40B4-BE49-F238E27FC236}">
                <a16:creationId xmlns:a16="http://schemas.microsoft.com/office/drawing/2014/main" id="{650048BF-9DC9-451B-A183-DEDB521B643C}"/>
              </a:ext>
            </a:extLst>
          </p:cNvPr>
          <p:cNvSpPr/>
          <p:nvPr/>
        </p:nvSpPr>
        <p:spPr>
          <a:xfrm>
            <a:off x="8797925" y="3967163"/>
            <a:ext cx="1106488" cy="969962"/>
          </a:xfrm>
          <a:prstGeom prst="rect">
            <a:avLst/>
          </a:prstGeom>
          <a:noFill/>
          <a:ln w="28575">
            <a:solidFill>
              <a:srgbClr val="0D19FF"/>
            </a:solidFill>
          </a:ln>
        </p:spPr>
        <p:style>
          <a:lnRef idx="2">
            <a:schemeClr val="accent1">
              <a:shade val="15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a:defRPr/>
            </a:pPr>
            <a:endParaRPr lang="en-US" altLang="ko-KR">
              <a:solidFill>
                <a:srgbClr val="FFFFFF"/>
              </a:solidFill>
              <a:ea typeface="굴림" panose="020B0600000101010101" pitchFamily="50" charset="-127"/>
            </a:endParaRPr>
          </a:p>
        </p:txBody>
      </p:sp>
      <p:sp>
        <p:nvSpPr>
          <p:cNvPr id="27" name="Rectangle 21">
            <a:extLst>
              <a:ext uri="{FF2B5EF4-FFF2-40B4-BE49-F238E27FC236}">
                <a16:creationId xmlns:a16="http://schemas.microsoft.com/office/drawing/2014/main" id="{425B54B0-1E1D-4DF6-9CBF-3A19AF96C257}"/>
              </a:ext>
            </a:extLst>
          </p:cNvPr>
          <p:cNvSpPr/>
          <p:nvPr/>
        </p:nvSpPr>
        <p:spPr>
          <a:xfrm>
            <a:off x="9901238" y="3963988"/>
            <a:ext cx="1106487" cy="969962"/>
          </a:xfrm>
          <a:prstGeom prst="rect">
            <a:avLst/>
          </a:prstGeom>
          <a:noFill/>
          <a:ln w="28575">
            <a:solidFill>
              <a:srgbClr val="0D19FF"/>
            </a:solidFill>
          </a:ln>
        </p:spPr>
        <p:style>
          <a:lnRef idx="2">
            <a:schemeClr val="accent1">
              <a:shade val="15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a:defRPr/>
            </a:pPr>
            <a:endParaRPr lang="en-US" altLang="ko-KR">
              <a:solidFill>
                <a:srgbClr val="FFFFFF"/>
              </a:solidFill>
              <a:ea typeface="굴림" panose="020B0600000101010101" pitchFamily="50" charset="-127"/>
            </a:endParaRPr>
          </a:p>
        </p:txBody>
      </p:sp>
      <p:sp>
        <p:nvSpPr>
          <p:cNvPr id="28" name="TextBox 27">
            <a:extLst>
              <a:ext uri="{FF2B5EF4-FFF2-40B4-BE49-F238E27FC236}">
                <a16:creationId xmlns:a16="http://schemas.microsoft.com/office/drawing/2014/main" id="{A9FF46E2-691D-495B-B8DA-44A89094E996}"/>
              </a:ext>
            </a:extLst>
          </p:cNvPr>
          <p:cNvSpPr txBox="1">
            <a:spLocks noRot="1" noChangeAspect="1" noMove="1" noResize="1" noEditPoints="1" noAdjustHandles="1" noChangeArrowheads="1" noChangeShapeType="1" noTextEdit="1"/>
          </p:cNvSpPr>
          <p:nvPr/>
        </p:nvSpPr>
        <p:spPr>
          <a:xfrm>
            <a:off x="8044441" y="3970228"/>
            <a:ext cx="1088055" cy="369332"/>
          </a:xfrm>
          <a:prstGeom prst="rect">
            <a:avLst/>
          </a:prstGeom>
          <a:blipFill>
            <a:blip r:embed="rId4"/>
            <a:stretch>
              <a:fillRect b="-13115"/>
            </a:stretch>
          </a:blipFill>
        </p:spPr>
        <p:txBody>
          <a:bodyPr/>
          <a:lstStyle/>
          <a:p>
            <a:pPr>
              <a:defRPr/>
            </a:pPr>
            <a:r>
              <a:rPr lang="ko-KR" altLang="en-US">
                <a:noFill/>
              </a:rPr>
              <a:t> </a:t>
            </a:r>
          </a:p>
        </p:txBody>
      </p:sp>
      <p:sp>
        <p:nvSpPr>
          <p:cNvPr id="29" name="TextBox 28">
            <a:extLst>
              <a:ext uri="{FF2B5EF4-FFF2-40B4-BE49-F238E27FC236}">
                <a16:creationId xmlns:a16="http://schemas.microsoft.com/office/drawing/2014/main" id="{9E707F83-0ADC-4B63-97B6-7E2D2F396905}"/>
              </a:ext>
            </a:extLst>
          </p:cNvPr>
          <p:cNvSpPr txBox="1">
            <a:spLocks noRot="1" noChangeAspect="1" noMove="1" noResize="1" noEditPoints="1" noAdjustHandles="1" noChangeArrowheads="1" noChangeShapeType="1" noTextEdit="1"/>
          </p:cNvSpPr>
          <p:nvPr/>
        </p:nvSpPr>
        <p:spPr>
          <a:xfrm>
            <a:off x="9333664" y="3940030"/>
            <a:ext cx="684098" cy="369332"/>
          </a:xfrm>
          <a:prstGeom prst="rect">
            <a:avLst/>
          </a:prstGeom>
          <a:blipFill>
            <a:blip r:embed="rId5"/>
            <a:stretch>
              <a:fillRect b="-13115"/>
            </a:stretch>
          </a:blipFill>
        </p:spPr>
        <p:txBody>
          <a:bodyPr/>
          <a:lstStyle/>
          <a:p>
            <a:pPr>
              <a:defRPr/>
            </a:pPr>
            <a:r>
              <a:rPr lang="ko-KR" altLang="en-US">
                <a:noFill/>
              </a:rPr>
              <a:t> </a:t>
            </a:r>
          </a:p>
        </p:txBody>
      </p:sp>
      <p:sp>
        <p:nvSpPr>
          <p:cNvPr id="30" name="TextBox 29">
            <a:extLst>
              <a:ext uri="{FF2B5EF4-FFF2-40B4-BE49-F238E27FC236}">
                <a16:creationId xmlns:a16="http://schemas.microsoft.com/office/drawing/2014/main" id="{FDBA0150-3D03-4654-AF63-C00F25AD47EB}"/>
              </a:ext>
            </a:extLst>
          </p:cNvPr>
          <p:cNvSpPr txBox="1">
            <a:spLocks noRot="1" noChangeAspect="1" noMove="1" noResize="1" noEditPoints="1" noAdjustHandles="1" noChangeArrowheads="1" noChangeShapeType="1" noTextEdit="1"/>
          </p:cNvSpPr>
          <p:nvPr/>
        </p:nvSpPr>
        <p:spPr>
          <a:xfrm>
            <a:off x="10913023" y="3952081"/>
            <a:ext cx="1088055" cy="369332"/>
          </a:xfrm>
          <a:prstGeom prst="rect">
            <a:avLst/>
          </a:prstGeom>
          <a:blipFill>
            <a:blip r:embed="rId6"/>
            <a:stretch>
              <a:fillRect b="-13115"/>
            </a:stretch>
          </a:blipFill>
        </p:spPr>
        <p:txBody>
          <a:bodyPr/>
          <a:lstStyle/>
          <a:p>
            <a:pPr>
              <a:defRPr/>
            </a:pPr>
            <a:r>
              <a:rPr lang="ko-KR" altLang="en-US">
                <a:noFill/>
              </a:rPr>
              <a:t> </a:t>
            </a:r>
          </a:p>
        </p:txBody>
      </p:sp>
      <p:sp>
        <p:nvSpPr>
          <p:cNvPr id="31" name="TextBox 30">
            <a:extLst>
              <a:ext uri="{FF2B5EF4-FFF2-40B4-BE49-F238E27FC236}">
                <a16:creationId xmlns:a16="http://schemas.microsoft.com/office/drawing/2014/main" id="{7D6131C2-FC30-4A96-B275-EA6CC7F5B6E5}"/>
              </a:ext>
            </a:extLst>
          </p:cNvPr>
          <p:cNvSpPr txBox="1">
            <a:spLocks noRot="1" noChangeAspect="1" noMove="1" noResize="1" noEditPoints="1" noAdjustHandles="1" noChangeArrowheads="1" noChangeShapeType="1" noTextEdit="1"/>
          </p:cNvSpPr>
          <p:nvPr/>
        </p:nvSpPr>
        <p:spPr>
          <a:xfrm>
            <a:off x="9430527" y="4933396"/>
            <a:ext cx="1088055" cy="369332"/>
          </a:xfrm>
          <a:prstGeom prst="rect">
            <a:avLst/>
          </a:prstGeom>
          <a:blipFill>
            <a:blip r:embed="rId7"/>
            <a:stretch>
              <a:fillRect b="-13115"/>
            </a:stretch>
          </a:blipFill>
        </p:spPr>
        <p:txBody>
          <a:bodyPr/>
          <a:lstStyle/>
          <a:p>
            <a:pPr>
              <a:defRPr/>
            </a:pPr>
            <a:r>
              <a:rPr lang="ko-KR" altLang="en-US">
                <a:noFill/>
              </a:rPr>
              <a:t> </a:t>
            </a:r>
          </a:p>
        </p:txBody>
      </p:sp>
      <p:sp>
        <p:nvSpPr>
          <p:cNvPr id="37" name="TextBox 36">
            <a:extLst>
              <a:ext uri="{FF2B5EF4-FFF2-40B4-BE49-F238E27FC236}">
                <a16:creationId xmlns:a16="http://schemas.microsoft.com/office/drawing/2014/main" id="{2317B67B-AD32-4A79-9B49-34D36CCF6F86}"/>
              </a:ext>
            </a:extLst>
          </p:cNvPr>
          <p:cNvSpPr txBox="1">
            <a:spLocks noRot="1" noChangeAspect="1" noMove="1" noResize="1" noEditPoints="1" noAdjustHandles="1" noChangeArrowheads="1" noChangeShapeType="1" noTextEdit="1"/>
          </p:cNvSpPr>
          <p:nvPr/>
        </p:nvSpPr>
        <p:spPr>
          <a:xfrm>
            <a:off x="9366836" y="3003587"/>
            <a:ext cx="1088055" cy="369332"/>
          </a:xfrm>
          <a:prstGeom prst="rect">
            <a:avLst/>
          </a:prstGeom>
          <a:blipFill>
            <a:blip r:embed="rId8"/>
            <a:stretch>
              <a:fillRect b="-13333"/>
            </a:stretch>
          </a:blipFill>
        </p:spPr>
        <p:txBody>
          <a:bodyPr/>
          <a:lstStyle/>
          <a:p>
            <a:pPr>
              <a:defRPr/>
            </a:pPr>
            <a:r>
              <a:rPr lang="ko-KR" altLang="en-US">
                <a:noFill/>
              </a:rPr>
              <a:t> </a:t>
            </a:r>
          </a:p>
        </p:txBody>
      </p:sp>
      <p:sp>
        <p:nvSpPr>
          <p:cNvPr id="38" name="TextBox 37">
            <a:extLst>
              <a:ext uri="{FF2B5EF4-FFF2-40B4-BE49-F238E27FC236}">
                <a16:creationId xmlns:a16="http://schemas.microsoft.com/office/drawing/2014/main" id="{5559FB1C-2500-4746-A3E7-F78EFA5E7C21}"/>
              </a:ext>
            </a:extLst>
          </p:cNvPr>
          <p:cNvSpPr txBox="1">
            <a:spLocks noRot="1" noChangeAspect="1" noMove="1" noResize="1" noEditPoints="1" noAdjustHandles="1" noChangeArrowheads="1" noChangeShapeType="1" noTextEdit="1"/>
          </p:cNvSpPr>
          <p:nvPr/>
        </p:nvSpPr>
        <p:spPr>
          <a:xfrm>
            <a:off x="1281380" y="3952081"/>
            <a:ext cx="4017125" cy="825611"/>
          </a:xfrm>
          <a:prstGeom prst="rect">
            <a:avLst/>
          </a:prstGeom>
          <a:blipFill>
            <a:blip r:embed="rId9"/>
            <a:stretch>
              <a:fillRect/>
            </a:stretch>
          </a:blipFill>
        </p:spPr>
        <p:txBody>
          <a:bodyPr/>
          <a:lstStyle/>
          <a:p>
            <a:r>
              <a:rPr lang="ko-KR" altLang="en-US">
                <a:noFill/>
              </a:rPr>
              <a:t> </a:t>
            </a:r>
          </a:p>
        </p:txBody>
      </p:sp>
    </p:spTree>
    <p:extLst>
      <p:ext uri="{BB962C8B-B14F-4D97-AF65-F5344CB8AC3E}">
        <p14:creationId xmlns:p14="http://schemas.microsoft.com/office/powerpoint/2010/main" val="2155082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extBox 22">
            <a:extLst>
              <a:ext uri="{FF2B5EF4-FFF2-40B4-BE49-F238E27FC236}">
                <a16:creationId xmlns:a16="http://schemas.microsoft.com/office/drawing/2014/main" id="{CB55DDFC-E6EA-4F80-B534-FE801E558512}"/>
              </a:ext>
            </a:extLst>
          </p:cNvPr>
          <p:cNvSpPr txBox="1">
            <a:spLocks noChangeArrowheads="1"/>
          </p:cNvSpPr>
          <p:nvPr/>
        </p:nvSpPr>
        <p:spPr bwMode="auto">
          <a:xfrm>
            <a:off x="838200" y="1512888"/>
            <a:ext cx="12160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latinLnBrk="1">
              <a:lnSpc>
                <a:spcPct val="90000"/>
              </a:lnSpc>
              <a:spcBef>
                <a:spcPts val="1200"/>
              </a:spcBef>
              <a:spcAft>
                <a:spcPts val="200"/>
              </a:spcAft>
              <a:buClr>
                <a:schemeClr val="accent1"/>
              </a:buClr>
              <a:buSzPct val="100000"/>
              <a:buFont typeface="Calibri" panose="020F0502020204030204" pitchFamily="34" charset="0"/>
              <a:buChar char=" "/>
              <a:defRPr sz="2000">
                <a:solidFill>
                  <a:srgbClr val="404040"/>
                </a:solidFill>
                <a:latin typeface="Calibri" panose="020F0502020204030204" pitchFamily="34" charset="0"/>
              </a:defRPr>
            </a:lvl1pPr>
            <a:lvl2pPr marL="742950" indent="-285750" latinLnBrk="1">
              <a:lnSpc>
                <a:spcPct val="90000"/>
              </a:lnSpc>
              <a:spcBef>
                <a:spcPts val="200"/>
              </a:spcBef>
              <a:spcAft>
                <a:spcPts val="400"/>
              </a:spcAft>
              <a:buClr>
                <a:schemeClr val="accent1"/>
              </a:buClr>
              <a:buFont typeface="Calibri" panose="020F0502020204030204" pitchFamily="34" charset="0"/>
              <a:buChar char="◦"/>
              <a:defRPr>
                <a:solidFill>
                  <a:srgbClr val="404040"/>
                </a:solidFill>
                <a:latin typeface="Calibri" panose="020F0502020204030204" pitchFamily="34" charset="0"/>
              </a:defRPr>
            </a:lvl2pPr>
            <a:lvl3pPr marL="1143000" indent="-228600" latinLnBrk="1">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3pPr>
            <a:lvl4pPr marL="1600200" indent="-228600" latinLnBrk="1">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4pPr>
            <a:lvl5pPr marL="2057400" indent="-228600" latinLnBrk="1">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5pPr>
            <a:lvl6pPr marL="2514600" indent="-228600" defTabSz="457200" eaLnBrk="0" fontAlgn="base" latinLnBrk="1" hangingPunct="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6pPr>
            <a:lvl7pPr marL="2971800" indent="-228600" defTabSz="457200" eaLnBrk="0" fontAlgn="base" latinLnBrk="1" hangingPunct="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7pPr>
            <a:lvl8pPr marL="3429000" indent="-228600" defTabSz="457200" eaLnBrk="0" fontAlgn="base" latinLnBrk="1" hangingPunct="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8pPr>
            <a:lvl9pPr marL="3886200" indent="-228600" defTabSz="457200" eaLnBrk="0" fontAlgn="base" latinLnBrk="1" hangingPunct="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9pPr>
          </a:lstStyle>
          <a:p>
            <a:pPr eaLnBrk="1" latinLnBrk="0" hangingPunct="1">
              <a:lnSpc>
                <a:spcPct val="100000"/>
              </a:lnSpc>
              <a:spcBef>
                <a:spcPct val="0"/>
              </a:spcBef>
              <a:spcAft>
                <a:spcPct val="0"/>
              </a:spcAft>
              <a:buClrTx/>
              <a:buSzTx/>
              <a:buFontTx/>
              <a:buNone/>
            </a:pPr>
            <a:r>
              <a:rPr lang="en-US" altLang="ko-KR">
                <a:solidFill>
                  <a:srgbClr val="FF0000"/>
                </a:solidFill>
                <a:latin typeface="Times New Roman" panose="02020603050405020304" pitchFamily="18" charset="0"/>
                <a:cs typeface="Times New Roman" panose="02020603050405020304" pitchFamily="18" charset="0"/>
              </a:rPr>
              <a:t>Gradient: </a:t>
            </a:r>
            <a:endParaRPr lang="ko-KR" altLang="en-US">
              <a:solidFill>
                <a:srgbClr val="FF0000"/>
              </a:solidFill>
              <a:latin typeface="Times New Roman" panose="02020603050405020304" pitchFamily="18" charset="0"/>
              <a:cs typeface="Times New Roman" panose="02020603050405020304" pitchFamily="18" charset="0"/>
            </a:endParaRPr>
          </a:p>
        </p:txBody>
      </p:sp>
      <p:sp>
        <p:nvSpPr>
          <p:cNvPr id="21" name="제목 1">
            <a:extLst>
              <a:ext uri="{FF2B5EF4-FFF2-40B4-BE49-F238E27FC236}">
                <a16:creationId xmlns:a16="http://schemas.microsoft.com/office/drawing/2014/main" id="{5C7347A2-DFDC-4DAA-A648-77F1DFD9BB18}"/>
              </a:ext>
            </a:extLst>
          </p:cNvPr>
          <p:cNvSpPr txBox="1">
            <a:spLocks noChangeArrowheads="1"/>
          </p:cNvSpPr>
          <p:nvPr/>
        </p:nvSpPr>
        <p:spPr>
          <a:xfrm>
            <a:off x="838200" y="365125"/>
            <a:ext cx="10515600" cy="755650"/>
          </a:xfrm>
          <a:prstGeom prst="rect">
            <a:avLst/>
          </a:prstGeom>
        </p:spPr>
        <p:txBody>
          <a:bodyPr anchor="b">
            <a:normAutofit/>
          </a:bodyPr>
          <a:lstStyle>
            <a:lvl1pPr marL="0" algn="l" rtl="0" fontAlgn="base" latinLnBrk="1">
              <a:lnSpc>
                <a:spcPct val="85000"/>
              </a:lnSpc>
              <a:spcBef>
                <a:spcPct val="0"/>
              </a:spcBef>
              <a:spcAft>
                <a:spcPct val="0"/>
              </a:spcAft>
              <a:defRPr sz="4800" kern="1200" spc="-50">
                <a:solidFill>
                  <a:srgbClr val="404040"/>
                </a:solidFill>
                <a:latin typeface="+mj-lt"/>
                <a:ea typeface="+mj-ea"/>
                <a:cs typeface="+mj-cs"/>
              </a:defRPr>
            </a:lvl1pPr>
            <a:lvl2pPr algn="l" rtl="0" fontAlgn="base" latinLnBrk="1">
              <a:lnSpc>
                <a:spcPct val="85000"/>
              </a:lnSpc>
              <a:spcBef>
                <a:spcPct val="0"/>
              </a:spcBef>
              <a:spcAft>
                <a:spcPct val="0"/>
              </a:spcAft>
              <a:defRPr sz="4800">
                <a:solidFill>
                  <a:srgbClr val="404040"/>
                </a:solidFill>
                <a:latin typeface="Calibri Light" panose="020F0302020204030204" pitchFamily="34" charset="0"/>
              </a:defRPr>
            </a:lvl2pPr>
            <a:lvl3pPr algn="l" rtl="0" fontAlgn="base" latinLnBrk="1">
              <a:lnSpc>
                <a:spcPct val="85000"/>
              </a:lnSpc>
              <a:spcBef>
                <a:spcPct val="0"/>
              </a:spcBef>
              <a:spcAft>
                <a:spcPct val="0"/>
              </a:spcAft>
              <a:defRPr sz="4800">
                <a:solidFill>
                  <a:srgbClr val="404040"/>
                </a:solidFill>
                <a:latin typeface="Calibri Light" panose="020F0302020204030204" pitchFamily="34" charset="0"/>
              </a:defRPr>
            </a:lvl3pPr>
            <a:lvl4pPr algn="l" rtl="0" fontAlgn="base" latinLnBrk="1">
              <a:lnSpc>
                <a:spcPct val="85000"/>
              </a:lnSpc>
              <a:spcBef>
                <a:spcPct val="0"/>
              </a:spcBef>
              <a:spcAft>
                <a:spcPct val="0"/>
              </a:spcAft>
              <a:defRPr sz="4800">
                <a:solidFill>
                  <a:srgbClr val="404040"/>
                </a:solidFill>
                <a:latin typeface="Calibri Light" panose="020F0302020204030204" pitchFamily="34" charset="0"/>
              </a:defRPr>
            </a:lvl4pPr>
            <a:lvl5pPr algn="l" rtl="0" fontAlgn="base" latinLnBrk="1">
              <a:lnSpc>
                <a:spcPct val="85000"/>
              </a:lnSpc>
              <a:spcBef>
                <a:spcPct val="0"/>
              </a:spcBef>
              <a:spcAft>
                <a:spcPct val="0"/>
              </a:spcAft>
              <a:defRPr sz="4800">
                <a:solidFill>
                  <a:srgbClr val="404040"/>
                </a:solidFill>
                <a:latin typeface="Calibri Light" panose="020F0302020204030204" pitchFamily="34" charset="0"/>
              </a:defRPr>
            </a:lvl5pPr>
            <a:lvl6pPr marL="457200" algn="l" rtl="0" fontAlgn="base" latinLnBrk="1">
              <a:lnSpc>
                <a:spcPct val="85000"/>
              </a:lnSpc>
              <a:spcBef>
                <a:spcPct val="0"/>
              </a:spcBef>
              <a:spcAft>
                <a:spcPct val="0"/>
              </a:spcAft>
              <a:defRPr sz="4800">
                <a:solidFill>
                  <a:srgbClr val="404040"/>
                </a:solidFill>
                <a:latin typeface="Calibri Light" panose="020F0302020204030204" pitchFamily="34" charset="0"/>
              </a:defRPr>
            </a:lvl6pPr>
            <a:lvl7pPr marL="914400" algn="l" rtl="0" fontAlgn="base" latinLnBrk="1">
              <a:lnSpc>
                <a:spcPct val="85000"/>
              </a:lnSpc>
              <a:spcBef>
                <a:spcPct val="0"/>
              </a:spcBef>
              <a:spcAft>
                <a:spcPct val="0"/>
              </a:spcAft>
              <a:defRPr sz="4800">
                <a:solidFill>
                  <a:srgbClr val="404040"/>
                </a:solidFill>
                <a:latin typeface="Calibri Light" panose="020F0302020204030204" pitchFamily="34" charset="0"/>
              </a:defRPr>
            </a:lvl7pPr>
            <a:lvl8pPr marL="1371600" algn="l" rtl="0" fontAlgn="base" latinLnBrk="1">
              <a:lnSpc>
                <a:spcPct val="85000"/>
              </a:lnSpc>
              <a:spcBef>
                <a:spcPct val="0"/>
              </a:spcBef>
              <a:spcAft>
                <a:spcPct val="0"/>
              </a:spcAft>
              <a:defRPr sz="4800">
                <a:solidFill>
                  <a:srgbClr val="404040"/>
                </a:solidFill>
                <a:latin typeface="Calibri Light" panose="020F0302020204030204" pitchFamily="34" charset="0"/>
              </a:defRPr>
            </a:lvl8pPr>
            <a:lvl9pPr marL="1828800" algn="l" rtl="0" fontAlgn="base" latinLnBrk="1">
              <a:lnSpc>
                <a:spcPct val="85000"/>
              </a:lnSpc>
              <a:spcBef>
                <a:spcPct val="0"/>
              </a:spcBef>
              <a:spcAft>
                <a:spcPct val="0"/>
              </a:spcAft>
              <a:defRPr sz="4800">
                <a:solidFill>
                  <a:srgbClr val="404040"/>
                </a:solidFill>
                <a:latin typeface="Calibri Light" panose="020F0302020204030204" pitchFamily="34" charset="0"/>
              </a:defRPr>
            </a:lvl9pPr>
          </a:lstStyle>
          <a:p>
            <a:pPr>
              <a:defRPr/>
            </a:pPr>
            <a:r>
              <a:rPr lang="en-US" altLang="ko-KR" sz="3200" dirty="0">
                <a:latin typeface="Times New Roman" panose="02020603050405020304" pitchFamily="18" charset="0"/>
                <a:cs typeface="Times New Roman" panose="02020603050405020304" pitchFamily="18" charset="0"/>
              </a:rPr>
              <a:t>Mathematical operations</a:t>
            </a:r>
          </a:p>
        </p:txBody>
      </p:sp>
      <p:graphicFrame>
        <p:nvGraphicFramePr>
          <p:cNvPr id="21508" name="개체 15">
            <a:extLst>
              <a:ext uri="{FF2B5EF4-FFF2-40B4-BE49-F238E27FC236}">
                <a16:creationId xmlns:a16="http://schemas.microsoft.com/office/drawing/2014/main" id="{639B4B59-3224-45A6-AFB2-7BBED0C6F40C}"/>
              </a:ext>
            </a:extLst>
          </p:cNvPr>
          <p:cNvGraphicFramePr>
            <a:graphicFrameLocks noChangeAspect="1"/>
          </p:cNvGraphicFramePr>
          <p:nvPr/>
        </p:nvGraphicFramePr>
        <p:xfrm>
          <a:off x="7494588" y="134938"/>
          <a:ext cx="3965575" cy="649287"/>
        </p:xfrm>
        <a:graphic>
          <a:graphicData uri="http://schemas.openxmlformats.org/presentationml/2006/ole">
            <mc:AlternateContent xmlns:mc="http://schemas.openxmlformats.org/markup-compatibility/2006">
              <mc:Choice xmlns:v="urn:schemas-microsoft-com:vml" Requires="v">
                <p:oleObj spid="_x0000_s2065" name="Equation" r:id="rId3" imgW="1930400" imgH="317500" progId="Equation.DSMT4">
                  <p:embed/>
                </p:oleObj>
              </mc:Choice>
              <mc:Fallback>
                <p:oleObj name="Equation" r:id="rId3" imgW="1930400" imgH="317500" progId="Equation.DSMT4">
                  <p:embed/>
                  <p:pic>
                    <p:nvPicPr>
                      <p:cNvPr id="21508" name="개체 15">
                        <a:extLst>
                          <a:ext uri="{FF2B5EF4-FFF2-40B4-BE49-F238E27FC236}">
                            <a16:creationId xmlns:a16="http://schemas.microsoft.com/office/drawing/2014/main" id="{639B4B59-3224-45A6-AFB2-7BBED0C6F40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94588" y="134938"/>
                        <a:ext cx="3965575" cy="64928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0" name="Oval 3">
            <a:extLst>
              <a:ext uri="{FF2B5EF4-FFF2-40B4-BE49-F238E27FC236}">
                <a16:creationId xmlns:a16="http://schemas.microsoft.com/office/drawing/2014/main" id="{D5717F9A-F03C-4C3C-BAB9-BA3E61EA67B0}"/>
              </a:ext>
            </a:extLst>
          </p:cNvPr>
          <p:cNvSpPr/>
          <p:nvPr/>
        </p:nvSpPr>
        <p:spPr bwMode="auto">
          <a:xfrm>
            <a:off x="10652125" y="236538"/>
            <a:ext cx="357188" cy="434975"/>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a:defRPr/>
            </a:pPr>
            <a:endParaRPr lang="en-US" altLang="ko-KR">
              <a:solidFill>
                <a:srgbClr val="FFFFFF"/>
              </a:solidFill>
              <a:ea typeface="굴림" panose="020B0600000101010101" pitchFamily="50" charset="-127"/>
            </a:endParaRPr>
          </a:p>
        </p:txBody>
      </p:sp>
      <p:cxnSp>
        <p:nvCxnSpPr>
          <p:cNvPr id="22" name="Straight Arrow Connector 8">
            <a:extLst>
              <a:ext uri="{FF2B5EF4-FFF2-40B4-BE49-F238E27FC236}">
                <a16:creationId xmlns:a16="http://schemas.microsoft.com/office/drawing/2014/main" id="{4DF0AD17-F232-4BB6-BCE6-43FCCDC447A8}"/>
              </a:ext>
            </a:extLst>
          </p:cNvPr>
          <p:cNvCxnSpPr/>
          <p:nvPr/>
        </p:nvCxnSpPr>
        <p:spPr>
          <a:xfrm>
            <a:off x="9177338" y="3155950"/>
            <a:ext cx="1025525" cy="0"/>
          </a:xfrm>
          <a:prstGeom prst="straightConnector1">
            <a:avLst/>
          </a:prstGeom>
          <a:ln w="28575">
            <a:solidFill>
              <a:srgbClr val="0D19FF"/>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9">
            <a:extLst>
              <a:ext uri="{FF2B5EF4-FFF2-40B4-BE49-F238E27FC236}">
                <a16:creationId xmlns:a16="http://schemas.microsoft.com/office/drawing/2014/main" id="{DECF0944-8605-47F5-8947-F1E519ADF32D}"/>
              </a:ext>
            </a:extLst>
          </p:cNvPr>
          <p:cNvCxnSpPr>
            <a:cxnSpLocks/>
          </p:cNvCxnSpPr>
          <p:nvPr/>
        </p:nvCxnSpPr>
        <p:spPr>
          <a:xfrm flipV="1">
            <a:off x="9186863" y="2251075"/>
            <a:ext cx="0" cy="914400"/>
          </a:xfrm>
          <a:prstGeom prst="straightConnector1">
            <a:avLst/>
          </a:prstGeom>
          <a:ln w="28575">
            <a:solidFill>
              <a:srgbClr val="0D19FF"/>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13">
            <a:extLst>
              <a:ext uri="{FF2B5EF4-FFF2-40B4-BE49-F238E27FC236}">
                <a16:creationId xmlns:a16="http://schemas.microsoft.com/office/drawing/2014/main" id="{648C1BA7-D599-4EFB-8D1C-17050AA9CB35}"/>
              </a:ext>
            </a:extLst>
          </p:cNvPr>
          <p:cNvCxnSpPr>
            <a:cxnSpLocks/>
          </p:cNvCxnSpPr>
          <p:nvPr/>
        </p:nvCxnSpPr>
        <p:spPr>
          <a:xfrm>
            <a:off x="9186863" y="3165475"/>
            <a:ext cx="439737" cy="593725"/>
          </a:xfrm>
          <a:prstGeom prst="straightConnector1">
            <a:avLst/>
          </a:prstGeom>
          <a:ln w="28575">
            <a:solidFill>
              <a:srgbClr val="0D19FF"/>
            </a:solidFill>
            <a:tailEnd type="triangle"/>
          </a:ln>
        </p:spPr>
        <p:style>
          <a:lnRef idx="1">
            <a:schemeClr val="accent1"/>
          </a:lnRef>
          <a:fillRef idx="0">
            <a:schemeClr val="accent1"/>
          </a:fillRef>
          <a:effectRef idx="0">
            <a:schemeClr val="accent1"/>
          </a:effectRef>
          <a:fontRef idx="minor">
            <a:schemeClr val="tx1"/>
          </a:fontRef>
        </p:style>
      </p:cxnSp>
      <p:sp>
        <p:nvSpPr>
          <p:cNvPr id="21513" name="TextBox 26">
            <a:extLst>
              <a:ext uri="{FF2B5EF4-FFF2-40B4-BE49-F238E27FC236}">
                <a16:creationId xmlns:a16="http://schemas.microsoft.com/office/drawing/2014/main" id="{EE2FF649-47E0-4CA3-A12B-33C570ACC9FB}"/>
              </a:ext>
            </a:extLst>
          </p:cNvPr>
          <p:cNvSpPr txBox="1">
            <a:spLocks noChangeArrowheads="1"/>
          </p:cNvSpPr>
          <p:nvPr/>
        </p:nvSpPr>
        <p:spPr bwMode="auto">
          <a:xfrm>
            <a:off x="10183813" y="2944813"/>
            <a:ext cx="3635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en-US" altLang="ko-KR" i="1">
                <a:solidFill>
                  <a:srgbClr val="0000FF"/>
                </a:solidFill>
              </a:rPr>
              <a:t>e</a:t>
            </a:r>
            <a:r>
              <a:rPr lang="en-US" altLang="ko-KR" i="1" baseline="-25000">
                <a:solidFill>
                  <a:srgbClr val="0000FF"/>
                </a:solidFill>
              </a:rPr>
              <a:t>x</a:t>
            </a:r>
            <a:endParaRPr lang="ko-KR" altLang="en-US" i="1" baseline="-25000">
              <a:solidFill>
                <a:srgbClr val="0000FF"/>
              </a:solidFill>
            </a:endParaRPr>
          </a:p>
        </p:txBody>
      </p:sp>
      <p:sp>
        <p:nvSpPr>
          <p:cNvPr id="21514" name="TextBox 27">
            <a:extLst>
              <a:ext uri="{FF2B5EF4-FFF2-40B4-BE49-F238E27FC236}">
                <a16:creationId xmlns:a16="http://schemas.microsoft.com/office/drawing/2014/main" id="{E0E0F32F-C206-44EF-B25F-C94389048BE8}"/>
              </a:ext>
            </a:extLst>
          </p:cNvPr>
          <p:cNvSpPr txBox="1">
            <a:spLocks noChangeArrowheads="1"/>
          </p:cNvSpPr>
          <p:nvPr/>
        </p:nvSpPr>
        <p:spPr bwMode="auto">
          <a:xfrm>
            <a:off x="9578975" y="3638550"/>
            <a:ext cx="3524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en-US" altLang="ko-KR" i="1">
                <a:solidFill>
                  <a:srgbClr val="0000FF"/>
                </a:solidFill>
              </a:rPr>
              <a:t>e</a:t>
            </a:r>
            <a:r>
              <a:rPr lang="en-US" altLang="ko-KR" i="1" baseline="-25000">
                <a:solidFill>
                  <a:srgbClr val="0000FF"/>
                </a:solidFill>
              </a:rPr>
              <a:t>z</a:t>
            </a:r>
            <a:endParaRPr lang="ko-KR" altLang="en-US" i="1" baseline="-25000">
              <a:solidFill>
                <a:srgbClr val="0000FF"/>
              </a:solidFill>
            </a:endParaRPr>
          </a:p>
        </p:txBody>
      </p:sp>
      <p:sp>
        <p:nvSpPr>
          <p:cNvPr id="21515" name="TextBox 29">
            <a:extLst>
              <a:ext uri="{FF2B5EF4-FFF2-40B4-BE49-F238E27FC236}">
                <a16:creationId xmlns:a16="http://schemas.microsoft.com/office/drawing/2014/main" id="{AD1A8106-FB8A-4E79-AA5B-70A5FB3435AB}"/>
              </a:ext>
            </a:extLst>
          </p:cNvPr>
          <p:cNvSpPr txBox="1">
            <a:spLocks noChangeArrowheads="1"/>
          </p:cNvSpPr>
          <p:nvPr/>
        </p:nvSpPr>
        <p:spPr bwMode="auto">
          <a:xfrm>
            <a:off x="8747125" y="2282825"/>
            <a:ext cx="3635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en-US" altLang="ko-KR" i="1">
                <a:solidFill>
                  <a:srgbClr val="0000FF"/>
                </a:solidFill>
              </a:rPr>
              <a:t>e</a:t>
            </a:r>
            <a:r>
              <a:rPr lang="en-US" altLang="ko-KR" i="1" baseline="-25000">
                <a:solidFill>
                  <a:srgbClr val="0000FF"/>
                </a:solidFill>
              </a:rPr>
              <a:t>y</a:t>
            </a:r>
            <a:endParaRPr lang="ko-KR" altLang="en-US" i="1" baseline="-25000">
              <a:solidFill>
                <a:srgbClr val="0000FF"/>
              </a:solidFill>
            </a:endParaRPr>
          </a:p>
        </p:txBody>
      </p:sp>
      <p:sp>
        <p:nvSpPr>
          <p:cNvPr id="31" name="TextBox 30">
            <a:extLst>
              <a:ext uri="{FF2B5EF4-FFF2-40B4-BE49-F238E27FC236}">
                <a16:creationId xmlns:a16="http://schemas.microsoft.com/office/drawing/2014/main" id="{4F1D774A-8529-4BB2-8F2F-B753DC3F9CF1}"/>
              </a:ext>
            </a:extLst>
          </p:cNvPr>
          <p:cNvSpPr txBox="1">
            <a:spLocks noRot="1" noChangeAspect="1" noMove="1" noResize="1" noEditPoints="1" noAdjustHandles="1" noChangeArrowheads="1" noChangeShapeType="1" noTextEdit="1"/>
          </p:cNvSpPr>
          <p:nvPr/>
        </p:nvSpPr>
        <p:spPr>
          <a:xfrm>
            <a:off x="1494793" y="4907496"/>
            <a:ext cx="1853713" cy="619016"/>
          </a:xfrm>
          <a:prstGeom prst="rect">
            <a:avLst/>
          </a:prstGeom>
          <a:blipFill>
            <a:blip r:embed="rId5"/>
            <a:stretch>
              <a:fillRect/>
            </a:stretch>
          </a:blipFill>
        </p:spPr>
        <p:txBody>
          <a:bodyPr/>
          <a:lstStyle/>
          <a:p>
            <a:pPr>
              <a:defRPr/>
            </a:pPr>
            <a:r>
              <a:rPr lang="ko-KR" altLang="en-US">
                <a:noFill/>
              </a:rPr>
              <a:t> </a:t>
            </a:r>
          </a:p>
        </p:txBody>
      </p:sp>
      <p:sp>
        <p:nvSpPr>
          <p:cNvPr id="32" name="TextBox 31">
            <a:extLst>
              <a:ext uri="{FF2B5EF4-FFF2-40B4-BE49-F238E27FC236}">
                <a16:creationId xmlns:a16="http://schemas.microsoft.com/office/drawing/2014/main" id="{F1ED6C3C-8A8C-4A7D-801F-980FD5578BAF}"/>
              </a:ext>
            </a:extLst>
          </p:cNvPr>
          <p:cNvSpPr txBox="1">
            <a:spLocks noRot="1" noChangeAspect="1" noMove="1" noResize="1" noEditPoints="1" noAdjustHandles="1" noChangeArrowheads="1" noChangeShapeType="1" noTextEdit="1"/>
          </p:cNvSpPr>
          <p:nvPr/>
        </p:nvSpPr>
        <p:spPr>
          <a:xfrm>
            <a:off x="1446704" y="2229958"/>
            <a:ext cx="6149247" cy="714683"/>
          </a:xfrm>
          <a:prstGeom prst="rect">
            <a:avLst/>
          </a:prstGeom>
          <a:blipFill>
            <a:blip r:embed="rId6"/>
            <a:stretch>
              <a:fillRect/>
            </a:stretch>
          </a:blipFill>
        </p:spPr>
        <p:txBody>
          <a:bodyPr/>
          <a:lstStyle/>
          <a:p>
            <a:pPr>
              <a:defRPr/>
            </a:pPr>
            <a:r>
              <a:rPr lang="ko-KR" altLang="en-US">
                <a:noFill/>
              </a:rPr>
              <a:t> </a:t>
            </a:r>
          </a:p>
        </p:txBody>
      </p:sp>
      <p:sp>
        <p:nvSpPr>
          <p:cNvPr id="33" name="TextBox 32">
            <a:extLst>
              <a:ext uri="{FF2B5EF4-FFF2-40B4-BE49-F238E27FC236}">
                <a16:creationId xmlns:a16="http://schemas.microsoft.com/office/drawing/2014/main" id="{610227C1-B3C5-4249-9857-73D2AC1CE11A}"/>
              </a:ext>
            </a:extLst>
          </p:cNvPr>
          <p:cNvSpPr txBox="1">
            <a:spLocks noRot="1" noChangeAspect="1" noMove="1" noResize="1" noEditPoints="1" noAdjustHandles="1" noChangeArrowheads="1" noChangeShapeType="1" noTextEdit="1"/>
          </p:cNvSpPr>
          <p:nvPr/>
        </p:nvSpPr>
        <p:spPr>
          <a:xfrm>
            <a:off x="1446704" y="3196680"/>
            <a:ext cx="3978973" cy="1348639"/>
          </a:xfrm>
          <a:prstGeom prst="rect">
            <a:avLst/>
          </a:prstGeom>
          <a:blipFill>
            <a:blip r:embed="rId7"/>
            <a:stretch>
              <a:fillRect/>
            </a:stretch>
          </a:blipFill>
        </p:spPr>
        <p:txBody>
          <a:bodyPr/>
          <a:lstStyle/>
          <a:p>
            <a:pPr>
              <a:defRPr/>
            </a:pPr>
            <a:r>
              <a:rPr lang="ko-KR" altLang="en-US">
                <a:noFill/>
              </a:rPr>
              <a:t> </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제목 1">
            <a:extLst>
              <a:ext uri="{FF2B5EF4-FFF2-40B4-BE49-F238E27FC236}">
                <a16:creationId xmlns:a16="http://schemas.microsoft.com/office/drawing/2014/main" id="{F18F47D0-BB1C-41E9-A58B-7A4D6A6A4243}"/>
              </a:ext>
            </a:extLst>
          </p:cNvPr>
          <p:cNvSpPr txBox="1">
            <a:spLocks noChangeArrowheads="1"/>
          </p:cNvSpPr>
          <p:nvPr/>
        </p:nvSpPr>
        <p:spPr>
          <a:xfrm>
            <a:off x="838200" y="365125"/>
            <a:ext cx="10515600" cy="755650"/>
          </a:xfrm>
          <a:prstGeom prst="rect">
            <a:avLst/>
          </a:prstGeom>
        </p:spPr>
        <p:txBody>
          <a:bodyPr anchor="b">
            <a:normAutofit/>
          </a:bodyPr>
          <a:lstStyle>
            <a:lvl1pPr marL="0" algn="l" rtl="0" fontAlgn="base" latinLnBrk="1">
              <a:lnSpc>
                <a:spcPct val="85000"/>
              </a:lnSpc>
              <a:spcBef>
                <a:spcPct val="0"/>
              </a:spcBef>
              <a:spcAft>
                <a:spcPct val="0"/>
              </a:spcAft>
              <a:defRPr sz="4800" kern="1200" spc="-50">
                <a:solidFill>
                  <a:srgbClr val="404040"/>
                </a:solidFill>
                <a:latin typeface="+mj-lt"/>
                <a:ea typeface="+mj-ea"/>
                <a:cs typeface="+mj-cs"/>
              </a:defRPr>
            </a:lvl1pPr>
            <a:lvl2pPr algn="l" rtl="0" fontAlgn="base" latinLnBrk="1">
              <a:lnSpc>
                <a:spcPct val="85000"/>
              </a:lnSpc>
              <a:spcBef>
                <a:spcPct val="0"/>
              </a:spcBef>
              <a:spcAft>
                <a:spcPct val="0"/>
              </a:spcAft>
              <a:defRPr sz="4800">
                <a:solidFill>
                  <a:srgbClr val="404040"/>
                </a:solidFill>
                <a:latin typeface="Calibri Light" panose="020F0302020204030204" pitchFamily="34" charset="0"/>
              </a:defRPr>
            </a:lvl2pPr>
            <a:lvl3pPr algn="l" rtl="0" fontAlgn="base" latinLnBrk="1">
              <a:lnSpc>
                <a:spcPct val="85000"/>
              </a:lnSpc>
              <a:spcBef>
                <a:spcPct val="0"/>
              </a:spcBef>
              <a:spcAft>
                <a:spcPct val="0"/>
              </a:spcAft>
              <a:defRPr sz="4800">
                <a:solidFill>
                  <a:srgbClr val="404040"/>
                </a:solidFill>
                <a:latin typeface="Calibri Light" panose="020F0302020204030204" pitchFamily="34" charset="0"/>
              </a:defRPr>
            </a:lvl3pPr>
            <a:lvl4pPr algn="l" rtl="0" fontAlgn="base" latinLnBrk="1">
              <a:lnSpc>
                <a:spcPct val="85000"/>
              </a:lnSpc>
              <a:spcBef>
                <a:spcPct val="0"/>
              </a:spcBef>
              <a:spcAft>
                <a:spcPct val="0"/>
              </a:spcAft>
              <a:defRPr sz="4800">
                <a:solidFill>
                  <a:srgbClr val="404040"/>
                </a:solidFill>
                <a:latin typeface="Calibri Light" panose="020F0302020204030204" pitchFamily="34" charset="0"/>
              </a:defRPr>
            </a:lvl4pPr>
            <a:lvl5pPr algn="l" rtl="0" fontAlgn="base" latinLnBrk="1">
              <a:lnSpc>
                <a:spcPct val="85000"/>
              </a:lnSpc>
              <a:spcBef>
                <a:spcPct val="0"/>
              </a:spcBef>
              <a:spcAft>
                <a:spcPct val="0"/>
              </a:spcAft>
              <a:defRPr sz="4800">
                <a:solidFill>
                  <a:srgbClr val="404040"/>
                </a:solidFill>
                <a:latin typeface="Calibri Light" panose="020F0302020204030204" pitchFamily="34" charset="0"/>
              </a:defRPr>
            </a:lvl5pPr>
            <a:lvl6pPr marL="457200" algn="l" rtl="0" fontAlgn="base" latinLnBrk="1">
              <a:lnSpc>
                <a:spcPct val="85000"/>
              </a:lnSpc>
              <a:spcBef>
                <a:spcPct val="0"/>
              </a:spcBef>
              <a:spcAft>
                <a:spcPct val="0"/>
              </a:spcAft>
              <a:defRPr sz="4800">
                <a:solidFill>
                  <a:srgbClr val="404040"/>
                </a:solidFill>
                <a:latin typeface="Calibri Light" panose="020F0302020204030204" pitchFamily="34" charset="0"/>
              </a:defRPr>
            </a:lvl6pPr>
            <a:lvl7pPr marL="914400" algn="l" rtl="0" fontAlgn="base" latinLnBrk="1">
              <a:lnSpc>
                <a:spcPct val="85000"/>
              </a:lnSpc>
              <a:spcBef>
                <a:spcPct val="0"/>
              </a:spcBef>
              <a:spcAft>
                <a:spcPct val="0"/>
              </a:spcAft>
              <a:defRPr sz="4800">
                <a:solidFill>
                  <a:srgbClr val="404040"/>
                </a:solidFill>
                <a:latin typeface="Calibri Light" panose="020F0302020204030204" pitchFamily="34" charset="0"/>
              </a:defRPr>
            </a:lvl7pPr>
            <a:lvl8pPr marL="1371600" algn="l" rtl="0" fontAlgn="base" latinLnBrk="1">
              <a:lnSpc>
                <a:spcPct val="85000"/>
              </a:lnSpc>
              <a:spcBef>
                <a:spcPct val="0"/>
              </a:spcBef>
              <a:spcAft>
                <a:spcPct val="0"/>
              </a:spcAft>
              <a:defRPr sz="4800">
                <a:solidFill>
                  <a:srgbClr val="404040"/>
                </a:solidFill>
                <a:latin typeface="Calibri Light" panose="020F0302020204030204" pitchFamily="34" charset="0"/>
              </a:defRPr>
            </a:lvl8pPr>
            <a:lvl9pPr marL="1828800" algn="l" rtl="0" fontAlgn="base" latinLnBrk="1">
              <a:lnSpc>
                <a:spcPct val="85000"/>
              </a:lnSpc>
              <a:spcBef>
                <a:spcPct val="0"/>
              </a:spcBef>
              <a:spcAft>
                <a:spcPct val="0"/>
              </a:spcAft>
              <a:defRPr sz="4800">
                <a:solidFill>
                  <a:srgbClr val="404040"/>
                </a:solidFill>
                <a:latin typeface="Calibri Light" panose="020F0302020204030204" pitchFamily="34" charset="0"/>
              </a:defRPr>
            </a:lvl9pPr>
          </a:lstStyle>
          <a:p>
            <a:pPr>
              <a:defRPr/>
            </a:pPr>
            <a:r>
              <a:rPr lang="en-US" altLang="ko-KR" sz="3200" dirty="0">
                <a:latin typeface="Times New Roman" panose="02020603050405020304" pitchFamily="18" charset="0"/>
                <a:cs typeface="Times New Roman" panose="02020603050405020304" pitchFamily="18" charset="0"/>
              </a:rPr>
              <a:t>Mathematical operations</a:t>
            </a:r>
          </a:p>
        </p:txBody>
      </p:sp>
      <p:sp>
        <p:nvSpPr>
          <p:cNvPr id="22531" name="TextBox 22">
            <a:extLst>
              <a:ext uri="{FF2B5EF4-FFF2-40B4-BE49-F238E27FC236}">
                <a16:creationId xmlns:a16="http://schemas.microsoft.com/office/drawing/2014/main" id="{A5EBF807-CB01-44BD-A69F-2F882460EBC8}"/>
              </a:ext>
            </a:extLst>
          </p:cNvPr>
          <p:cNvSpPr txBox="1">
            <a:spLocks noChangeArrowheads="1"/>
          </p:cNvSpPr>
          <p:nvPr/>
        </p:nvSpPr>
        <p:spPr bwMode="auto">
          <a:xfrm>
            <a:off x="838200" y="1277938"/>
            <a:ext cx="14954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latinLnBrk="1">
              <a:lnSpc>
                <a:spcPct val="90000"/>
              </a:lnSpc>
              <a:spcBef>
                <a:spcPts val="1200"/>
              </a:spcBef>
              <a:spcAft>
                <a:spcPts val="200"/>
              </a:spcAft>
              <a:buClr>
                <a:schemeClr val="accent1"/>
              </a:buClr>
              <a:buSzPct val="100000"/>
              <a:buFont typeface="Calibri" panose="020F0502020204030204" pitchFamily="34" charset="0"/>
              <a:buChar char=" "/>
              <a:defRPr sz="2000">
                <a:solidFill>
                  <a:srgbClr val="404040"/>
                </a:solidFill>
                <a:latin typeface="Calibri" panose="020F0502020204030204" pitchFamily="34" charset="0"/>
              </a:defRPr>
            </a:lvl1pPr>
            <a:lvl2pPr marL="742950" indent="-285750" latinLnBrk="1">
              <a:lnSpc>
                <a:spcPct val="90000"/>
              </a:lnSpc>
              <a:spcBef>
                <a:spcPts val="200"/>
              </a:spcBef>
              <a:spcAft>
                <a:spcPts val="400"/>
              </a:spcAft>
              <a:buClr>
                <a:schemeClr val="accent1"/>
              </a:buClr>
              <a:buFont typeface="Calibri" panose="020F0502020204030204" pitchFamily="34" charset="0"/>
              <a:buChar char="◦"/>
              <a:defRPr>
                <a:solidFill>
                  <a:srgbClr val="404040"/>
                </a:solidFill>
                <a:latin typeface="Calibri" panose="020F0502020204030204" pitchFamily="34" charset="0"/>
              </a:defRPr>
            </a:lvl2pPr>
            <a:lvl3pPr marL="1143000" indent="-228600" latinLnBrk="1">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3pPr>
            <a:lvl4pPr marL="1600200" indent="-228600" latinLnBrk="1">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4pPr>
            <a:lvl5pPr marL="2057400" indent="-228600" latinLnBrk="1">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5pPr>
            <a:lvl6pPr marL="2514600" indent="-228600" defTabSz="457200" eaLnBrk="0" fontAlgn="base" latinLnBrk="1" hangingPunct="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6pPr>
            <a:lvl7pPr marL="2971800" indent="-228600" defTabSz="457200" eaLnBrk="0" fontAlgn="base" latinLnBrk="1" hangingPunct="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7pPr>
            <a:lvl8pPr marL="3429000" indent="-228600" defTabSz="457200" eaLnBrk="0" fontAlgn="base" latinLnBrk="1" hangingPunct="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8pPr>
            <a:lvl9pPr marL="3886200" indent="-228600" defTabSz="457200" eaLnBrk="0" fontAlgn="base" latinLnBrk="1" hangingPunct="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9pPr>
          </a:lstStyle>
          <a:p>
            <a:pPr eaLnBrk="1" latinLnBrk="0" hangingPunct="1">
              <a:lnSpc>
                <a:spcPct val="100000"/>
              </a:lnSpc>
              <a:spcBef>
                <a:spcPct val="0"/>
              </a:spcBef>
              <a:spcAft>
                <a:spcPct val="0"/>
              </a:spcAft>
              <a:buClrTx/>
              <a:buSzTx/>
              <a:buFontTx/>
              <a:buNone/>
            </a:pPr>
            <a:r>
              <a:rPr lang="en-US" altLang="ko-KR">
                <a:solidFill>
                  <a:srgbClr val="FF0000"/>
                </a:solidFill>
                <a:latin typeface="Times New Roman" panose="02020603050405020304" pitchFamily="18" charset="0"/>
                <a:cs typeface="Times New Roman" panose="02020603050405020304" pitchFamily="18" charset="0"/>
              </a:rPr>
              <a:t>Divergence: </a:t>
            </a:r>
            <a:endParaRPr lang="ko-KR" altLang="en-US">
              <a:solidFill>
                <a:srgbClr val="FF0000"/>
              </a:solidFill>
              <a:latin typeface="Times New Roman" panose="02020603050405020304" pitchFamily="18" charset="0"/>
              <a:cs typeface="Times New Roman" panose="02020603050405020304" pitchFamily="18" charset="0"/>
            </a:endParaRPr>
          </a:p>
        </p:txBody>
      </p:sp>
      <p:graphicFrame>
        <p:nvGraphicFramePr>
          <p:cNvPr id="22532" name="개체 15">
            <a:extLst>
              <a:ext uri="{FF2B5EF4-FFF2-40B4-BE49-F238E27FC236}">
                <a16:creationId xmlns:a16="http://schemas.microsoft.com/office/drawing/2014/main" id="{0161CD82-C33E-4FA8-88EE-40BD184DE963}"/>
              </a:ext>
            </a:extLst>
          </p:cNvPr>
          <p:cNvGraphicFramePr>
            <a:graphicFrameLocks noChangeAspect="1"/>
          </p:cNvGraphicFramePr>
          <p:nvPr/>
        </p:nvGraphicFramePr>
        <p:xfrm>
          <a:off x="7494588" y="134938"/>
          <a:ext cx="3965575" cy="649287"/>
        </p:xfrm>
        <a:graphic>
          <a:graphicData uri="http://schemas.openxmlformats.org/presentationml/2006/ole">
            <mc:AlternateContent xmlns:mc="http://schemas.openxmlformats.org/markup-compatibility/2006">
              <mc:Choice xmlns:v="urn:schemas-microsoft-com:vml" Requires="v">
                <p:oleObj spid="_x0000_s3088" name="Equation" r:id="rId3" imgW="1930400" imgH="317500" progId="Equation.DSMT4">
                  <p:embed/>
                </p:oleObj>
              </mc:Choice>
              <mc:Fallback>
                <p:oleObj name="Equation" r:id="rId3" imgW="1930400" imgH="317500" progId="Equation.DSMT4">
                  <p:embed/>
                  <p:pic>
                    <p:nvPicPr>
                      <p:cNvPr id="22532" name="개체 15">
                        <a:extLst>
                          <a:ext uri="{FF2B5EF4-FFF2-40B4-BE49-F238E27FC236}">
                            <a16:creationId xmlns:a16="http://schemas.microsoft.com/office/drawing/2014/main" id="{0161CD82-C33E-4FA8-88EE-40BD184DE96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94588" y="134938"/>
                        <a:ext cx="3965575" cy="64928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6" name="Oval 3">
            <a:extLst>
              <a:ext uri="{FF2B5EF4-FFF2-40B4-BE49-F238E27FC236}">
                <a16:creationId xmlns:a16="http://schemas.microsoft.com/office/drawing/2014/main" id="{424970F7-69F5-41E0-8804-CC896537E923}"/>
              </a:ext>
            </a:extLst>
          </p:cNvPr>
          <p:cNvSpPr/>
          <p:nvPr/>
        </p:nvSpPr>
        <p:spPr bwMode="auto">
          <a:xfrm>
            <a:off x="8408988" y="241300"/>
            <a:ext cx="339725" cy="436563"/>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a:defRPr/>
            </a:pPr>
            <a:endParaRPr lang="en-US" altLang="ko-KR">
              <a:solidFill>
                <a:srgbClr val="FFFFFF"/>
              </a:solidFill>
              <a:ea typeface="굴림" panose="020B0600000101010101" pitchFamily="50" charset="-127"/>
            </a:endParaRPr>
          </a:p>
        </p:txBody>
      </p:sp>
      <p:sp>
        <p:nvSpPr>
          <p:cNvPr id="17" name="Oval 3">
            <a:extLst>
              <a:ext uri="{FF2B5EF4-FFF2-40B4-BE49-F238E27FC236}">
                <a16:creationId xmlns:a16="http://schemas.microsoft.com/office/drawing/2014/main" id="{722737BC-7F03-4B92-A333-E3190ECCD8BF}"/>
              </a:ext>
            </a:extLst>
          </p:cNvPr>
          <p:cNvSpPr/>
          <p:nvPr/>
        </p:nvSpPr>
        <p:spPr bwMode="auto">
          <a:xfrm>
            <a:off x="9507538" y="207963"/>
            <a:ext cx="338137" cy="436562"/>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a:defRPr/>
            </a:pPr>
            <a:endParaRPr lang="en-US" altLang="ko-KR">
              <a:solidFill>
                <a:srgbClr val="FFFFFF"/>
              </a:solidFill>
              <a:ea typeface="굴림" panose="020B0600000101010101" pitchFamily="50" charset="-127"/>
            </a:endParaRPr>
          </a:p>
        </p:txBody>
      </p:sp>
      <p:sp>
        <p:nvSpPr>
          <p:cNvPr id="22535" name="직사각형 1">
            <a:extLst>
              <a:ext uri="{FF2B5EF4-FFF2-40B4-BE49-F238E27FC236}">
                <a16:creationId xmlns:a16="http://schemas.microsoft.com/office/drawing/2014/main" id="{7A3BFE7A-9D11-420D-B4CB-ED176FD61B14}"/>
              </a:ext>
            </a:extLst>
          </p:cNvPr>
          <p:cNvSpPr>
            <a:spLocks noChangeArrowheads="1"/>
          </p:cNvSpPr>
          <p:nvPr/>
        </p:nvSpPr>
        <p:spPr bwMode="auto">
          <a:xfrm>
            <a:off x="1311275" y="2019300"/>
            <a:ext cx="10340975" cy="2554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just">
              <a:buFont typeface="Arial" panose="020B0604020202020204" pitchFamily="34" charset="0"/>
              <a:buChar char="•"/>
            </a:pPr>
            <a:r>
              <a:rPr lang="en-US" altLang="ko-KR" sz="1600">
                <a:latin typeface="Times New Roman" panose="02020603050405020304" pitchFamily="18" charset="0"/>
                <a:cs typeface="Times New Roman" panose="02020603050405020304" pitchFamily="18" charset="0"/>
              </a:rPr>
              <a:t>In vector calculus, divergence is a vector operator that operates on a vector field, producing a scalar field giving the </a:t>
            </a:r>
            <a:r>
              <a:rPr lang="en-US" altLang="ko-KR" sz="1600" b="1">
                <a:latin typeface="Times New Roman" panose="02020603050405020304" pitchFamily="18" charset="0"/>
                <a:cs typeface="Times New Roman" panose="02020603050405020304" pitchFamily="18" charset="0"/>
              </a:rPr>
              <a:t>quantity of the vector field's source at each point</a:t>
            </a:r>
            <a:r>
              <a:rPr lang="en-US" altLang="ko-KR" sz="1600">
                <a:latin typeface="Times New Roman" panose="02020603050405020304" pitchFamily="18" charset="0"/>
                <a:cs typeface="Times New Roman" panose="02020603050405020304" pitchFamily="18" charset="0"/>
              </a:rPr>
              <a:t>. </a:t>
            </a:r>
          </a:p>
          <a:p>
            <a:pPr algn="just">
              <a:buFont typeface="Arial" panose="020B0604020202020204" pitchFamily="34" charset="0"/>
              <a:buChar char="•"/>
            </a:pPr>
            <a:endParaRPr lang="en-US" altLang="ko-KR" sz="1600">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r>
              <a:rPr lang="en-US" altLang="ko-KR" sz="1600">
                <a:latin typeface="Times New Roman" panose="02020603050405020304" pitchFamily="18" charset="0"/>
                <a:cs typeface="Times New Roman" panose="02020603050405020304" pitchFamily="18" charset="0"/>
              </a:rPr>
              <a:t>More technically, the divergence represents the volume density of the outward flux of a vector field from an infinitesimal volume around a given point.</a:t>
            </a:r>
          </a:p>
          <a:p>
            <a:pPr algn="just">
              <a:buFont typeface="Arial" panose="020B0604020202020204" pitchFamily="34" charset="0"/>
              <a:buChar char="•"/>
            </a:pPr>
            <a:endParaRPr lang="en-US" altLang="ko-KR" sz="1600">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r>
              <a:rPr lang="en-US" altLang="ko-KR" sz="1600">
                <a:latin typeface="Times New Roman" panose="02020603050405020304" pitchFamily="18" charset="0"/>
                <a:cs typeface="Times New Roman" panose="02020603050405020304" pitchFamily="18" charset="0"/>
              </a:rPr>
              <a:t>As an example, consider air as it is heated or cooled. </a:t>
            </a:r>
            <a:r>
              <a:rPr lang="en-US" altLang="ko-KR" sz="1600" b="1">
                <a:latin typeface="Times New Roman" panose="02020603050405020304" pitchFamily="18" charset="0"/>
                <a:cs typeface="Times New Roman" panose="02020603050405020304" pitchFamily="18" charset="0"/>
              </a:rPr>
              <a:t>The velocity of the air at each point defines a vector field</a:t>
            </a:r>
            <a:r>
              <a:rPr lang="en-US" altLang="ko-KR" sz="1600">
                <a:latin typeface="Times New Roman" panose="02020603050405020304" pitchFamily="18" charset="0"/>
                <a:cs typeface="Times New Roman" panose="02020603050405020304" pitchFamily="18" charset="0"/>
              </a:rPr>
              <a:t>. While air is heated in a region, it expands in all directions, and thus the velocity field points outward from that region. </a:t>
            </a:r>
            <a:r>
              <a:rPr lang="en-US" altLang="ko-KR" sz="1600" b="1">
                <a:latin typeface="Times New Roman" panose="02020603050405020304" pitchFamily="18" charset="0"/>
                <a:cs typeface="Times New Roman" panose="02020603050405020304" pitchFamily="18" charset="0"/>
              </a:rPr>
              <a:t>The divergence of the velocity field in that region would thus have a positive value</a:t>
            </a:r>
            <a:r>
              <a:rPr lang="en-US" altLang="ko-KR" sz="1600">
                <a:latin typeface="Times New Roman" panose="02020603050405020304" pitchFamily="18" charset="0"/>
                <a:cs typeface="Times New Roman" panose="02020603050405020304" pitchFamily="18" charset="0"/>
              </a:rPr>
              <a:t>. While the air is cooled and thus contracting, the divergence of the velocity has a negative value.</a:t>
            </a:r>
          </a:p>
        </p:txBody>
      </p:sp>
      <p:sp>
        <p:nvSpPr>
          <p:cNvPr id="12" name="TextBox 11">
            <a:extLst>
              <a:ext uri="{FF2B5EF4-FFF2-40B4-BE49-F238E27FC236}">
                <a16:creationId xmlns:a16="http://schemas.microsoft.com/office/drawing/2014/main" id="{49882927-4901-4BF5-ABDC-382F60A07F83}"/>
              </a:ext>
            </a:extLst>
          </p:cNvPr>
          <p:cNvSpPr txBox="1">
            <a:spLocks noRot="1" noChangeAspect="1" noMove="1" noResize="1" noEditPoints="1" noAdjustHandles="1" noChangeArrowheads="1" noChangeShapeType="1" noTextEdit="1"/>
          </p:cNvSpPr>
          <p:nvPr/>
        </p:nvSpPr>
        <p:spPr>
          <a:xfrm>
            <a:off x="1470940" y="5222540"/>
            <a:ext cx="7343357" cy="714683"/>
          </a:xfrm>
          <a:prstGeom prst="rect">
            <a:avLst/>
          </a:prstGeom>
          <a:blipFill>
            <a:blip r:embed="rId5"/>
            <a:stretch>
              <a:fillRect/>
            </a:stretch>
          </a:blipFill>
        </p:spPr>
        <p:txBody>
          <a:bodyPr/>
          <a:lstStyle/>
          <a:p>
            <a:pPr>
              <a:defRPr/>
            </a:pPr>
            <a:r>
              <a:rPr lang="ko-KR" altLang="en-US">
                <a:noFill/>
              </a:rPr>
              <a:t> </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제목 1">
            <a:extLst>
              <a:ext uri="{FF2B5EF4-FFF2-40B4-BE49-F238E27FC236}">
                <a16:creationId xmlns:a16="http://schemas.microsoft.com/office/drawing/2014/main" id="{F18F47D0-BB1C-41E9-A58B-7A4D6A6A4243}"/>
              </a:ext>
            </a:extLst>
          </p:cNvPr>
          <p:cNvSpPr txBox="1">
            <a:spLocks noChangeArrowheads="1"/>
          </p:cNvSpPr>
          <p:nvPr/>
        </p:nvSpPr>
        <p:spPr>
          <a:xfrm>
            <a:off x="838200" y="365125"/>
            <a:ext cx="10515600" cy="755650"/>
          </a:xfrm>
          <a:prstGeom prst="rect">
            <a:avLst/>
          </a:prstGeom>
        </p:spPr>
        <p:txBody>
          <a:bodyPr anchor="b">
            <a:normAutofit/>
          </a:bodyPr>
          <a:lstStyle>
            <a:lvl1pPr marL="0" algn="l" rtl="0" fontAlgn="base" latinLnBrk="1">
              <a:lnSpc>
                <a:spcPct val="85000"/>
              </a:lnSpc>
              <a:spcBef>
                <a:spcPct val="0"/>
              </a:spcBef>
              <a:spcAft>
                <a:spcPct val="0"/>
              </a:spcAft>
              <a:defRPr sz="4800" kern="1200" spc="-50">
                <a:solidFill>
                  <a:srgbClr val="404040"/>
                </a:solidFill>
                <a:latin typeface="+mj-lt"/>
                <a:ea typeface="+mj-ea"/>
                <a:cs typeface="+mj-cs"/>
              </a:defRPr>
            </a:lvl1pPr>
            <a:lvl2pPr algn="l" rtl="0" fontAlgn="base" latinLnBrk="1">
              <a:lnSpc>
                <a:spcPct val="85000"/>
              </a:lnSpc>
              <a:spcBef>
                <a:spcPct val="0"/>
              </a:spcBef>
              <a:spcAft>
                <a:spcPct val="0"/>
              </a:spcAft>
              <a:defRPr sz="4800">
                <a:solidFill>
                  <a:srgbClr val="404040"/>
                </a:solidFill>
                <a:latin typeface="Calibri Light" panose="020F0302020204030204" pitchFamily="34" charset="0"/>
              </a:defRPr>
            </a:lvl2pPr>
            <a:lvl3pPr algn="l" rtl="0" fontAlgn="base" latinLnBrk="1">
              <a:lnSpc>
                <a:spcPct val="85000"/>
              </a:lnSpc>
              <a:spcBef>
                <a:spcPct val="0"/>
              </a:spcBef>
              <a:spcAft>
                <a:spcPct val="0"/>
              </a:spcAft>
              <a:defRPr sz="4800">
                <a:solidFill>
                  <a:srgbClr val="404040"/>
                </a:solidFill>
                <a:latin typeface="Calibri Light" panose="020F0302020204030204" pitchFamily="34" charset="0"/>
              </a:defRPr>
            </a:lvl3pPr>
            <a:lvl4pPr algn="l" rtl="0" fontAlgn="base" latinLnBrk="1">
              <a:lnSpc>
                <a:spcPct val="85000"/>
              </a:lnSpc>
              <a:spcBef>
                <a:spcPct val="0"/>
              </a:spcBef>
              <a:spcAft>
                <a:spcPct val="0"/>
              </a:spcAft>
              <a:defRPr sz="4800">
                <a:solidFill>
                  <a:srgbClr val="404040"/>
                </a:solidFill>
                <a:latin typeface="Calibri Light" panose="020F0302020204030204" pitchFamily="34" charset="0"/>
              </a:defRPr>
            </a:lvl4pPr>
            <a:lvl5pPr algn="l" rtl="0" fontAlgn="base" latinLnBrk="1">
              <a:lnSpc>
                <a:spcPct val="85000"/>
              </a:lnSpc>
              <a:spcBef>
                <a:spcPct val="0"/>
              </a:spcBef>
              <a:spcAft>
                <a:spcPct val="0"/>
              </a:spcAft>
              <a:defRPr sz="4800">
                <a:solidFill>
                  <a:srgbClr val="404040"/>
                </a:solidFill>
                <a:latin typeface="Calibri Light" panose="020F0302020204030204" pitchFamily="34" charset="0"/>
              </a:defRPr>
            </a:lvl5pPr>
            <a:lvl6pPr marL="457200" algn="l" rtl="0" fontAlgn="base" latinLnBrk="1">
              <a:lnSpc>
                <a:spcPct val="85000"/>
              </a:lnSpc>
              <a:spcBef>
                <a:spcPct val="0"/>
              </a:spcBef>
              <a:spcAft>
                <a:spcPct val="0"/>
              </a:spcAft>
              <a:defRPr sz="4800">
                <a:solidFill>
                  <a:srgbClr val="404040"/>
                </a:solidFill>
                <a:latin typeface="Calibri Light" panose="020F0302020204030204" pitchFamily="34" charset="0"/>
              </a:defRPr>
            </a:lvl6pPr>
            <a:lvl7pPr marL="914400" algn="l" rtl="0" fontAlgn="base" latinLnBrk="1">
              <a:lnSpc>
                <a:spcPct val="85000"/>
              </a:lnSpc>
              <a:spcBef>
                <a:spcPct val="0"/>
              </a:spcBef>
              <a:spcAft>
                <a:spcPct val="0"/>
              </a:spcAft>
              <a:defRPr sz="4800">
                <a:solidFill>
                  <a:srgbClr val="404040"/>
                </a:solidFill>
                <a:latin typeface="Calibri Light" panose="020F0302020204030204" pitchFamily="34" charset="0"/>
              </a:defRPr>
            </a:lvl7pPr>
            <a:lvl8pPr marL="1371600" algn="l" rtl="0" fontAlgn="base" latinLnBrk="1">
              <a:lnSpc>
                <a:spcPct val="85000"/>
              </a:lnSpc>
              <a:spcBef>
                <a:spcPct val="0"/>
              </a:spcBef>
              <a:spcAft>
                <a:spcPct val="0"/>
              </a:spcAft>
              <a:defRPr sz="4800">
                <a:solidFill>
                  <a:srgbClr val="404040"/>
                </a:solidFill>
                <a:latin typeface="Calibri Light" panose="020F0302020204030204" pitchFamily="34" charset="0"/>
              </a:defRPr>
            </a:lvl8pPr>
            <a:lvl9pPr marL="1828800" algn="l" rtl="0" fontAlgn="base" latinLnBrk="1">
              <a:lnSpc>
                <a:spcPct val="85000"/>
              </a:lnSpc>
              <a:spcBef>
                <a:spcPct val="0"/>
              </a:spcBef>
              <a:spcAft>
                <a:spcPct val="0"/>
              </a:spcAft>
              <a:defRPr sz="4800">
                <a:solidFill>
                  <a:srgbClr val="404040"/>
                </a:solidFill>
                <a:latin typeface="Calibri Light" panose="020F0302020204030204" pitchFamily="34" charset="0"/>
              </a:defRPr>
            </a:lvl9pPr>
          </a:lstStyle>
          <a:p>
            <a:pPr>
              <a:defRPr/>
            </a:pPr>
            <a:r>
              <a:rPr lang="en-US" altLang="ko-KR" sz="3200" dirty="0">
                <a:latin typeface="Times New Roman" panose="02020603050405020304" pitchFamily="18" charset="0"/>
                <a:cs typeface="Times New Roman" panose="02020603050405020304" pitchFamily="18" charset="0"/>
              </a:rPr>
              <a:t>Analytical and Numerical solutions</a:t>
            </a:r>
          </a:p>
        </p:txBody>
      </p:sp>
      <p:pic>
        <p:nvPicPr>
          <p:cNvPr id="9" name="Picture 14">
            <a:extLst>
              <a:ext uri="{FF2B5EF4-FFF2-40B4-BE49-F238E27FC236}">
                <a16:creationId xmlns:a16="http://schemas.microsoft.com/office/drawing/2014/main" id="{06806D7D-B1B4-4773-87B1-D9A1EAC2F58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24192" y="3061133"/>
            <a:ext cx="3665538" cy="286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TextBox 22">
            <a:extLst>
              <a:ext uri="{FF2B5EF4-FFF2-40B4-BE49-F238E27FC236}">
                <a16:creationId xmlns:a16="http://schemas.microsoft.com/office/drawing/2014/main" id="{77DEED50-44A4-4E35-BC2C-2F8D6086DBDC}"/>
              </a:ext>
            </a:extLst>
          </p:cNvPr>
          <p:cNvSpPr txBox="1">
            <a:spLocks noChangeArrowheads="1"/>
          </p:cNvSpPr>
          <p:nvPr/>
        </p:nvSpPr>
        <p:spPr bwMode="auto">
          <a:xfrm>
            <a:off x="8916555" y="2641311"/>
            <a:ext cx="251299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latinLnBrk="1">
              <a:lnSpc>
                <a:spcPct val="90000"/>
              </a:lnSpc>
              <a:spcBef>
                <a:spcPts val="1200"/>
              </a:spcBef>
              <a:spcAft>
                <a:spcPts val="200"/>
              </a:spcAft>
              <a:buClr>
                <a:schemeClr val="accent1"/>
              </a:buClr>
              <a:buSzPct val="100000"/>
              <a:buFont typeface="Calibri" panose="020F0502020204030204" pitchFamily="34" charset="0"/>
              <a:buChar char=" "/>
              <a:defRPr sz="2000">
                <a:solidFill>
                  <a:srgbClr val="404040"/>
                </a:solidFill>
                <a:latin typeface="Calibri" panose="020F0502020204030204" pitchFamily="34" charset="0"/>
              </a:defRPr>
            </a:lvl1pPr>
            <a:lvl2pPr marL="742950" indent="-285750" latinLnBrk="1">
              <a:lnSpc>
                <a:spcPct val="90000"/>
              </a:lnSpc>
              <a:spcBef>
                <a:spcPts val="200"/>
              </a:spcBef>
              <a:spcAft>
                <a:spcPts val="400"/>
              </a:spcAft>
              <a:buClr>
                <a:schemeClr val="accent1"/>
              </a:buClr>
              <a:buFont typeface="Calibri" panose="020F0502020204030204" pitchFamily="34" charset="0"/>
              <a:buChar char="◦"/>
              <a:defRPr>
                <a:solidFill>
                  <a:srgbClr val="404040"/>
                </a:solidFill>
                <a:latin typeface="Calibri" panose="020F0502020204030204" pitchFamily="34" charset="0"/>
              </a:defRPr>
            </a:lvl2pPr>
            <a:lvl3pPr marL="1143000" indent="-228600" latinLnBrk="1">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3pPr>
            <a:lvl4pPr marL="1600200" indent="-228600" latinLnBrk="1">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4pPr>
            <a:lvl5pPr marL="2057400" indent="-228600" latinLnBrk="1">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5pPr>
            <a:lvl6pPr marL="2514600" indent="-228600" defTabSz="457200" eaLnBrk="0" fontAlgn="base" hangingPunct="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6pPr>
            <a:lvl7pPr marL="2971800" indent="-228600" defTabSz="457200" eaLnBrk="0" fontAlgn="base" hangingPunct="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7pPr>
            <a:lvl8pPr marL="3429000" indent="-228600" defTabSz="457200" eaLnBrk="0" fontAlgn="base" hangingPunct="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8pPr>
            <a:lvl9pPr marL="3886200" indent="-228600" defTabSz="457200" eaLnBrk="0" fontAlgn="base" hangingPunct="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9pPr>
          </a:lstStyle>
          <a:p>
            <a:pPr eaLnBrk="1" latinLnBrk="0" hangingPunct="1">
              <a:lnSpc>
                <a:spcPct val="100000"/>
              </a:lnSpc>
              <a:spcBef>
                <a:spcPct val="0"/>
              </a:spcBef>
              <a:spcAft>
                <a:spcPct val="0"/>
              </a:spcAft>
              <a:buClrTx/>
              <a:buSzTx/>
              <a:buFontTx/>
              <a:buNone/>
            </a:pPr>
            <a:r>
              <a:rPr lang="en-US" altLang="ko-KR" dirty="0">
                <a:solidFill>
                  <a:schemeClr val="tx1"/>
                </a:solidFill>
                <a:latin typeface="Times New Roman" panose="02020603050405020304" pitchFamily="18" charset="0"/>
                <a:cs typeface="Times New Roman" panose="02020603050405020304" pitchFamily="18" charset="0"/>
              </a:rPr>
              <a:t>Resolved in </a:t>
            </a:r>
            <a:r>
              <a:rPr lang="en-US" altLang="ko-KR" b="1" dirty="0">
                <a:solidFill>
                  <a:schemeClr val="tx1"/>
                </a:solidFill>
                <a:latin typeface="Times New Roman" panose="02020603050405020304" pitchFamily="18" charset="0"/>
                <a:cs typeface="Times New Roman" panose="02020603050405020304" pitchFamily="18" charset="0"/>
              </a:rPr>
              <a:t>OCTAVE</a:t>
            </a:r>
          </a:p>
        </p:txBody>
      </p:sp>
      <p:sp>
        <p:nvSpPr>
          <p:cNvPr id="30" name="TextBox 29">
            <a:extLst>
              <a:ext uri="{FF2B5EF4-FFF2-40B4-BE49-F238E27FC236}">
                <a16:creationId xmlns:a16="http://schemas.microsoft.com/office/drawing/2014/main" id="{A56837E3-0ED4-4E34-963B-C64F53D3F754}"/>
              </a:ext>
            </a:extLst>
          </p:cNvPr>
          <p:cNvSpPr txBox="1">
            <a:spLocks noRot="1" noChangeAspect="1" noMove="1" noResize="1" noEditPoints="1" noAdjustHandles="1" noChangeArrowheads="1" noChangeShapeType="1" noTextEdit="1"/>
          </p:cNvSpPr>
          <p:nvPr/>
        </p:nvSpPr>
        <p:spPr>
          <a:xfrm>
            <a:off x="7336675" y="1652668"/>
            <a:ext cx="4017125" cy="825611"/>
          </a:xfrm>
          <a:prstGeom prst="rect">
            <a:avLst/>
          </a:prstGeom>
          <a:blipFill>
            <a:blip r:embed="rId3"/>
            <a:stretch>
              <a:fillRect/>
            </a:stretch>
          </a:blipFill>
        </p:spPr>
        <p:txBody>
          <a:bodyPr/>
          <a:lstStyle/>
          <a:p>
            <a:r>
              <a:rPr lang="ko-KR" altLang="en-US">
                <a:noFill/>
              </a:rPr>
              <a:t> </a:t>
            </a:r>
          </a:p>
        </p:txBody>
      </p:sp>
      <p:pic>
        <p:nvPicPr>
          <p:cNvPr id="31" name="Picture 18">
            <a:extLst>
              <a:ext uri="{FF2B5EF4-FFF2-40B4-BE49-F238E27FC236}">
                <a16:creationId xmlns:a16="http://schemas.microsoft.com/office/drawing/2014/main" id="{C2FD150F-6DE8-4374-88C0-4172D74C02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75179" y="2993447"/>
            <a:ext cx="3721100" cy="291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2" name="Straight Arrow Connector 34">
            <a:extLst>
              <a:ext uri="{FF2B5EF4-FFF2-40B4-BE49-F238E27FC236}">
                <a16:creationId xmlns:a16="http://schemas.microsoft.com/office/drawing/2014/main" id="{7DA7AC94-EE28-4E51-876C-46855A6CF8FD}"/>
              </a:ext>
            </a:extLst>
          </p:cNvPr>
          <p:cNvCxnSpPr/>
          <p:nvPr/>
        </p:nvCxnSpPr>
        <p:spPr>
          <a:xfrm>
            <a:off x="9730942" y="3728460"/>
            <a:ext cx="447675" cy="336550"/>
          </a:xfrm>
          <a:prstGeom prst="straightConnector1">
            <a:avLst/>
          </a:prstGeom>
          <a:ln w="28575">
            <a:solidFill>
              <a:srgbClr val="F513DA"/>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3" name="TextBox 33">
            <a:extLst>
              <a:ext uri="{FF2B5EF4-FFF2-40B4-BE49-F238E27FC236}">
                <a16:creationId xmlns:a16="http://schemas.microsoft.com/office/drawing/2014/main" id="{B331F569-5EEA-4302-943F-8476432422D1}"/>
              </a:ext>
            </a:extLst>
          </p:cNvPr>
          <p:cNvSpPr txBox="1">
            <a:spLocks noChangeArrowheads="1"/>
          </p:cNvSpPr>
          <p:nvPr/>
        </p:nvSpPr>
        <p:spPr bwMode="auto">
          <a:xfrm>
            <a:off x="8749867" y="3425247"/>
            <a:ext cx="17335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en-US" altLang="ko-KR">
                <a:solidFill>
                  <a:srgbClr val="F513DA"/>
                </a:solidFill>
                <a:ea typeface="굴림" panose="020B0600000101010101" pitchFamily="50" charset="-127"/>
              </a:rPr>
              <a:t>Numerical result</a:t>
            </a:r>
          </a:p>
        </p:txBody>
      </p:sp>
      <p:cxnSp>
        <p:nvCxnSpPr>
          <p:cNvPr id="34" name="Straight Arrow Connector 36">
            <a:extLst>
              <a:ext uri="{FF2B5EF4-FFF2-40B4-BE49-F238E27FC236}">
                <a16:creationId xmlns:a16="http://schemas.microsoft.com/office/drawing/2014/main" id="{8ADAB387-F97E-4B4D-9739-BA41EAAE2715}"/>
              </a:ext>
            </a:extLst>
          </p:cNvPr>
          <p:cNvCxnSpPr>
            <a:cxnSpLocks/>
          </p:cNvCxnSpPr>
          <p:nvPr/>
        </p:nvCxnSpPr>
        <p:spPr>
          <a:xfrm flipH="1" flipV="1">
            <a:off x="9873817" y="4668260"/>
            <a:ext cx="447675" cy="350837"/>
          </a:xfrm>
          <a:prstGeom prst="straightConnector1">
            <a:avLst/>
          </a:prstGeom>
          <a:ln w="28575">
            <a:solidFill>
              <a:srgbClr val="0D19FF"/>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5" name="TextBox 35">
            <a:extLst>
              <a:ext uri="{FF2B5EF4-FFF2-40B4-BE49-F238E27FC236}">
                <a16:creationId xmlns:a16="http://schemas.microsoft.com/office/drawing/2014/main" id="{7F7F7F75-56CA-4BCD-B231-03B63FD0D3F0}"/>
              </a:ext>
            </a:extLst>
          </p:cNvPr>
          <p:cNvSpPr txBox="1">
            <a:spLocks noChangeArrowheads="1"/>
          </p:cNvSpPr>
          <p:nvPr/>
        </p:nvSpPr>
        <p:spPr bwMode="auto">
          <a:xfrm>
            <a:off x="9616642" y="5019097"/>
            <a:ext cx="16843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en-US" altLang="ko-KR">
                <a:solidFill>
                  <a:srgbClr val="0D19FF"/>
                </a:solidFill>
                <a:ea typeface="굴림" panose="020B0600000101010101" pitchFamily="50" charset="-127"/>
              </a:rPr>
              <a:t>Analytical result</a:t>
            </a:r>
          </a:p>
        </p:txBody>
      </p:sp>
      <p:cxnSp>
        <p:nvCxnSpPr>
          <p:cNvPr id="36" name="Straight Connector 20">
            <a:extLst>
              <a:ext uri="{FF2B5EF4-FFF2-40B4-BE49-F238E27FC236}">
                <a16:creationId xmlns:a16="http://schemas.microsoft.com/office/drawing/2014/main" id="{66DA274D-A1EC-4803-83E7-420A8BE1DF24}"/>
              </a:ext>
            </a:extLst>
          </p:cNvPr>
          <p:cNvCxnSpPr/>
          <p:nvPr/>
        </p:nvCxnSpPr>
        <p:spPr bwMode="auto">
          <a:xfrm>
            <a:off x="2722563" y="1939925"/>
            <a:ext cx="3328987" cy="0"/>
          </a:xfrm>
          <a:prstGeom prst="line">
            <a:avLst/>
          </a:prstGeom>
          <a:ln w="28575">
            <a:solidFill>
              <a:srgbClr val="0D19FF"/>
            </a:solidFill>
          </a:ln>
        </p:spPr>
        <p:style>
          <a:lnRef idx="1">
            <a:schemeClr val="accent1"/>
          </a:lnRef>
          <a:fillRef idx="0">
            <a:schemeClr val="accent1"/>
          </a:fillRef>
          <a:effectRef idx="0">
            <a:schemeClr val="accent1"/>
          </a:effectRef>
          <a:fontRef idx="minor">
            <a:schemeClr val="tx1"/>
          </a:fontRef>
        </p:style>
      </p:cxnSp>
      <p:sp>
        <p:nvSpPr>
          <p:cNvPr id="37" name="Oval 21">
            <a:extLst>
              <a:ext uri="{FF2B5EF4-FFF2-40B4-BE49-F238E27FC236}">
                <a16:creationId xmlns:a16="http://schemas.microsoft.com/office/drawing/2014/main" id="{483F1C25-00AB-4888-AD44-6985ED8AF754}"/>
              </a:ext>
            </a:extLst>
          </p:cNvPr>
          <p:cNvSpPr/>
          <p:nvPr/>
        </p:nvSpPr>
        <p:spPr bwMode="auto">
          <a:xfrm>
            <a:off x="2689225" y="1884363"/>
            <a:ext cx="123825" cy="120650"/>
          </a:xfrm>
          <a:prstGeom prst="ellipse">
            <a:avLst/>
          </a:prstGeom>
          <a:solidFill>
            <a:srgbClr val="0D19FF"/>
          </a:solidFill>
          <a:ln>
            <a:solidFill>
              <a:srgbClr val="0D19FF"/>
            </a:solidFill>
          </a:ln>
        </p:spPr>
        <p:style>
          <a:lnRef idx="2">
            <a:schemeClr val="accent1">
              <a:shade val="15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a:defRPr/>
            </a:pPr>
            <a:endParaRPr lang="en-US" altLang="ko-KR">
              <a:solidFill>
                <a:srgbClr val="FFFFFF"/>
              </a:solidFill>
              <a:ea typeface="굴림" panose="020B0600000101010101" pitchFamily="50" charset="-127"/>
            </a:endParaRPr>
          </a:p>
        </p:txBody>
      </p:sp>
      <p:sp>
        <p:nvSpPr>
          <p:cNvPr id="38" name="Oval 22">
            <a:extLst>
              <a:ext uri="{FF2B5EF4-FFF2-40B4-BE49-F238E27FC236}">
                <a16:creationId xmlns:a16="http://schemas.microsoft.com/office/drawing/2014/main" id="{84C756E0-FECE-4955-BDCE-79446ACA8FC2}"/>
              </a:ext>
            </a:extLst>
          </p:cNvPr>
          <p:cNvSpPr/>
          <p:nvPr/>
        </p:nvSpPr>
        <p:spPr bwMode="auto">
          <a:xfrm>
            <a:off x="3768725" y="1879600"/>
            <a:ext cx="123825" cy="120650"/>
          </a:xfrm>
          <a:prstGeom prst="ellipse">
            <a:avLst/>
          </a:prstGeom>
          <a:solidFill>
            <a:srgbClr val="0D19FF"/>
          </a:solidFill>
          <a:ln>
            <a:solidFill>
              <a:srgbClr val="0D19FF"/>
            </a:solidFill>
          </a:ln>
        </p:spPr>
        <p:style>
          <a:lnRef idx="2">
            <a:schemeClr val="accent1">
              <a:shade val="15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a:defRPr/>
            </a:pPr>
            <a:endParaRPr lang="en-US" altLang="ko-KR">
              <a:solidFill>
                <a:srgbClr val="FFFFFF"/>
              </a:solidFill>
              <a:ea typeface="굴림" panose="020B0600000101010101" pitchFamily="50" charset="-127"/>
            </a:endParaRPr>
          </a:p>
        </p:txBody>
      </p:sp>
      <p:sp>
        <p:nvSpPr>
          <p:cNvPr id="39" name="Oval 23">
            <a:extLst>
              <a:ext uri="{FF2B5EF4-FFF2-40B4-BE49-F238E27FC236}">
                <a16:creationId xmlns:a16="http://schemas.microsoft.com/office/drawing/2014/main" id="{F60F5A44-5C56-4A3C-A5B2-3E8BE6B7E805}"/>
              </a:ext>
            </a:extLst>
          </p:cNvPr>
          <p:cNvSpPr/>
          <p:nvPr/>
        </p:nvSpPr>
        <p:spPr bwMode="auto">
          <a:xfrm>
            <a:off x="4851400" y="1879600"/>
            <a:ext cx="125413" cy="120650"/>
          </a:xfrm>
          <a:prstGeom prst="ellipse">
            <a:avLst/>
          </a:prstGeom>
          <a:solidFill>
            <a:srgbClr val="0D19FF"/>
          </a:solidFill>
          <a:ln>
            <a:solidFill>
              <a:srgbClr val="0D19FF"/>
            </a:solidFill>
          </a:ln>
        </p:spPr>
        <p:style>
          <a:lnRef idx="2">
            <a:schemeClr val="accent1">
              <a:shade val="15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a:defRPr/>
            </a:pPr>
            <a:endParaRPr lang="en-US" altLang="ko-KR">
              <a:solidFill>
                <a:srgbClr val="FFFFFF"/>
              </a:solidFill>
              <a:ea typeface="굴림" panose="020B0600000101010101" pitchFamily="50" charset="-127"/>
            </a:endParaRPr>
          </a:p>
        </p:txBody>
      </p:sp>
      <p:sp>
        <p:nvSpPr>
          <p:cNvPr id="40" name="Oval 24">
            <a:extLst>
              <a:ext uri="{FF2B5EF4-FFF2-40B4-BE49-F238E27FC236}">
                <a16:creationId xmlns:a16="http://schemas.microsoft.com/office/drawing/2014/main" id="{45449F00-A426-49E1-92D5-DD0581DE0D3C}"/>
              </a:ext>
            </a:extLst>
          </p:cNvPr>
          <p:cNvSpPr/>
          <p:nvPr/>
        </p:nvSpPr>
        <p:spPr bwMode="auto">
          <a:xfrm>
            <a:off x="5926138" y="1879600"/>
            <a:ext cx="125412" cy="120650"/>
          </a:xfrm>
          <a:prstGeom prst="ellipse">
            <a:avLst/>
          </a:prstGeom>
          <a:solidFill>
            <a:srgbClr val="0D19FF"/>
          </a:solidFill>
          <a:ln>
            <a:solidFill>
              <a:srgbClr val="0D19FF"/>
            </a:solidFill>
          </a:ln>
        </p:spPr>
        <p:style>
          <a:lnRef idx="2">
            <a:schemeClr val="accent1">
              <a:shade val="15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a:defRPr/>
            </a:pPr>
            <a:endParaRPr lang="en-US" altLang="ko-KR">
              <a:solidFill>
                <a:srgbClr val="FFFFFF"/>
              </a:solidFill>
              <a:ea typeface="굴림" panose="020B0600000101010101" pitchFamily="50" charset="-127"/>
            </a:endParaRPr>
          </a:p>
        </p:txBody>
      </p:sp>
      <p:sp>
        <p:nvSpPr>
          <p:cNvPr id="41" name="TextBox 40">
            <a:extLst>
              <a:ext uri="{FF2B5EF4-FFF2-40B4-BE49-F238E27FC236}">
                <a16:creationId xmlns:a16="http://schemas.microsoft.com/office/drawing/2014/main" id="{D1F4003C-28FC-4D1D-A170-99D6219B739C}"/>
              </a:ext>
            </a:extLst>
          </p:cNvPr>
          <p:cNvSpPr txBox="1">
            <a:spLocks noRot="1" noChangeAspect="1" noMove="1" noResize="1" noEditPoints="1" noAdjustHandles="1" noChangeArrowheads="1" noChangeShapeType="1" noTextEdit="1"/>
          </p:cNvSpPr>
          <p:nvPr/>
        </p:nvSpPr>
        <p:spPr bwMode="auto">
          <a:xfrm>
            <a:off x="3554706" y="1940125"/>
            <a:ext cx="517662" cy="461763"/>
          </a:xfrm>
          <a:prstGeom prst="rect">
            <a:avLst/>
          </a:prstGeom>
          <a:blipFill>
            <a:blip r:embed="rId5"/>
            <a:stretch>
              <a:fillRect/>
            </a:stretch>
          </a:blipFill>
        </p:spPr>
        <p:txBody>
          <a:bodyPr/>
          <a:lstStyle/>
          <a:p>
            <a:pPr>
              <a:defRPr/>
            </a:pPr>
            <a:r>
              <a:rPr lang="ko-KR" altLang="en-US">
                <a:noFill/>
              </a:rPr>
              <a:t> </a:t>
            </a:r>
          </a:p>
        </p:txBody>
      </p:sp>
      <p:sp>
        <p:nvSpPr>
          <p:cNvPr id="42" name="TextBox 41">
            <a:extLst>
              <a:ext uri="{FF2B5EF4-FFF2-40B4-BE49-F238E27FC236}">
                <a16:creationId xmlns:a16="http://schemas.microsoft.com/office/drawing/2014/main" id="{F8F30E7D-23FC-4E07-9893-7AC1B5339D6C}"/>
              </a:ext>
            </a:extLst>
          </p:cNvPr>
          <p:cNvSpPr txBox="1">
            <a:spLocks noRot="1" noChangeAspect="1" noMove="1" noResize="1" noEditPoints="1" noAdjustHandles="1" noChangeArrowheads="1" noChangeShapeType="1" noTextEdit="1"/>
          </p:cNvSpPr>
          <p:nvPr/>
        </p:nvSpPr>
        <p:spPr bwMode="auto">
          <a:xfrm>
            <a:off x="4584135" y="1879600"/>
            <a:ext cx="829859" cy="461763"/>
          </a:xfrm>
          <a:prstGeom prst="rect">
            <a:avLst/>
          </a:prstGeom>
          <a:blipFill>
            <a:blip r:embed="rId6"/>
            <a:stretch>
              <a:fillRect/>
            </a:stretch>
          </a:blipFill>
        </p:spPr>
        <p:txBody>
          <a:bodyPr/>
          <a:lstStyle/>
          <a:p>
            <a:pPr>
              <a:defRPr/>
            </a:pPr>
            <a:r>
              <a:rPr lang="ko-KR" altLang="en-US">
                <a:noFill/>
              </a:rPr>
              <a:t> </a:t>
            </a:r>
          </a:p>
        </p:txBody>
      </p:sp>
      <p:sp>
        <p:nvSpPr>
          <p:cNvPr id="43" name="TextBox 42">
            <a:extLst>
              <a:ext uri="{FF2B5EF4-FFF2-40B4-BE49-F238E27FC236}">
                <a16:creationId xmlns:a16="http://schemas.microsoft.com/office/drawing/2014/main" id="{346AE774-8773-4579-AB77-79B862AEEC94}"/>
              </a:ext>
            </a:extLst>
          </p:cNvPr>
          <p:cNvSpPr txBox="1">
            <a:spLocks noRot="1" noChangeAspect="1" noMove="1" noResize="1" noEditPoints="1" noAdjustHandles="1" noChangeArrowheads="1" noChangeShapeType="1" noTextEdit="1"/>
          </p:cNvSpPr>
          <p:nvPr/>
        </p:nvSpPr>
        <p:spPr bwMode="auto">
          <a:xfrm>
            <a:off x="5669366" y="1909863"/>
            <a:ext cx="829859" cy="461763"/>
          </a:xfrm>
          <a:prstGeom prst="rect">
            <a:avLst/>
          </a:prstGeom>
          <a:blipFill>
            <a:blip r:embed="rId7"/>
            <a:stretch>
              <a:fillRect/>
            </a:stretch>
          </a:blipFill>
        </p:spPr>
        <p:txBody>
          <a:bodyPr/>
          <a:lstStyle/>
          <a:p>
            <a:pPr>
              <a:defRPr/>
            </a:pPr>
            <a:r>
              <a:rPr lang="ko-KR" altLang="en-US">
                <a:noFill/>
              </a:rPr>
              <a:t> </a:t>
            </a:r>
          </a:p>
        </p:txBody>
      </p:sp>
      <p:sp>
        <p:nvSpPr>
          <p:cNvPr id="44" name="TextBox 43">
            <a:extLst>
              <a:ext uri="{FF2B5EF4-FFF2-40B4-BE49-F238E27FC236}">
                <a16:creationId xmlns:a16="http://schemas.microsoft.com/office/drawing/2014/main" id="{5BEE643C-576A-40C9-9520-759391E9C757}"/>
              </a:ext>
            </a:extLst>
          </p:cNvPr>
          <p:cNvSpPr txBox="1">
            <a:spLocks noRot="1" noChangeAspect="1" noMove="1" noResize="1" noEditPoints="1" noAdjustHandles="1" noChangeArrowheads="1" noChangeShapeType="1" noTextEdit="1"/>
          </p:cNvSpPr>
          <p:nvPr/>
        </p:nvSpPr>
        <p:spPr bwMode="auto">
          <a:xfrm>
            <a:off x="2384425" y="1940125"/>
            <a:ext cx="829859" cy="461763"/>
          </a:xfrm>
          <a:prstGeom prst="rect">
            <a:avLst/>
          </a:prstGeom>
          <a:blipFill>
            <a:blip r:embed="rId8"/>
            <a:stretch>
              <a:fillRect/>
            </a:stretch>
          </a:blipFill>
        </p:spPr>
        <p:txBody>
          <a:bodyPr/>
          <a:lstStyle/>
          <a:p>
            <a:pPr>
              <a:defRPr/>
            </a:pPr>
            <a:r>
              <a:rPr lang="ko-KR" altLang="en-US">
                <a:noFill/>
              </a:rPr>
              <a:t> </a:t>
            </a:r>
          </a:p>
        </p:txBody>
      </p:sp>
      <p:graphicFrame>
        <p:nvGraphicFramePr>
          <p:cNvPr id="45" name="표 1">
            <a:extLst>
              <a:ext uri="{FF2B5EF4-FFF2-40B4-BE49-F238E27FC236}">
                <a16:creationId xmlns:a16="http://schemas.microsoft.com/office/drawing/2014/main" id="{529EC299-F70A-438E-AC95-1FF3B11DA19F}"/>
              </a:ext>
            </a:extLst>
          </p:cNvPr>
          <p:cNvGraphicFramePr>
            <a:graphicFrameLocks noGrp="1"/>
          </p:cNvGraphicFramePr>
          <p:nvPr>
            <p:extLst>
              <p:ext uri="{D42A27DB-BD31-4B8C-83A1-F6EECF244321}">
                <p14:modId xmlns:p14="http://schemas.microsoft.com/office/powerpoint/2010/main" val="183266496"/>
              </p:ext>
            </p:extLst>
          </p:nvPr>
        </p:nvGraphicFramePr>
        <p:xfrm>
          <a:off x="295276" y="3320906"/>
          <a:ext cx="3639414" cy="1742251"/>
        </p:xfrm>
        <a:graphic>
          <a:graphicData uri="http://schemas.openxmlformats.org/drawingml/2006/table">
            <a:tbl>
              <a:tblPr firstRow="1" bandRow="1">
                <a:tableStyleId>{5940675A-B579-460E-94D1-54222C63F5DA}</a:tableStyleId>
              </a:tblPr>
              <a:tblGrid>
                <a:gridCol w="1819707">
                  <a:extLst>
                    <a:ext uri="{9D8B030D-6E8A-4147-A177-3AD203B41FA5}">
                      <a16:colId xmlns:a16="http://schemas.microsoft.com/office/drawing/2014/main" val="2128939948"/>
                    </a:ext>
                  </a:extLst>
                </a:gridCol>
                <a:gridCol w="1819707">
                  <a:extLst>
                    <a:ext uri="{9D8B030D-6E8A-4147-A177-3AD203B41FA5}">
                      <a16:colId xmlns:a16="http://schemas.microsoft.com/office/drawing/2014/main" val="3039857461"/>
                    </a:ext>
                  </a:extLst>
                </a:gridCol>
              </a:tblGrid>
              <a:tr h="370689">
                <a:tc>
                  <a:txBody>
                    <a:bodyPr/>
                    <a:lstStyle/>
                    <a:p>
                      <a:pPr algn="ctr" latinLnBrk="1"/>
                      <a:r>
                        <a:rPr lang="en-US" altLang="ko-KR" sz="1800" dirty="0">
                          <a:latin typeface="Times New Roman" panose="02020603050405020304" pitchFamily="18" charset="0"/>
                          <a:cs typeface="Times New Roman" panose="02020603050405020304" pitchFamily="18" charset="0"/>
                        </a:rPr>
                        <a:t>Analytical</a:t>
                      </a:r>
                      <a:endParaRPr lang="ko-KR" altLang="en-US" sz="1800" dirty="0">
                        <a:latin typeface="Times New Roman" panose="02020603050405020304" pitchFamily="18" charset="0"/>
                        <a:cs typeface="Times New Roman" panose="02020603050405020304" pitchFamily="18" charset="0"/>
                      </a:endParaRPr>
                    </a:p>
                  </a:txBody>
                  <a:tcPr marL="91439" marR="91439" marT="45701" marB="45701"/>
                </a:tc>
                <a:tc>
                  <a:txBody>
                    <a:bodyPr/>
                    <a:lstStyle/>
                    <a:p>
                      <a:pPr algn="ctr" latinLnBrk="1"/>
                      <a:r>
                        <a:rPr lang="en-US" altLang="ko-KR" sz="1800" dirty="0">
                          <a:latin typeface="Times New Roman" panose="02020603050405020304" pitchFamily="18" charset="0"/>
                          <a:cs typeface="Times New Roman" panose="02020603050405020304" pitchFamily="18" charset="0"/>
                        </a:rPr>
                        <a:t>Numerical</a:t>
                      </a:r>
                      <a:endParaRPr lang="ko-KR" altLang="en-US" sz="1800" dirty="0">
                        <a:latin typeface="Times New Roman" panose="02020603050405020304" pitchFamily="18" charset="0"/>
                        <a:cs typeface="Times New Roman" panose="02020603050405020304" pitchFamily="18" charset="0"/>
                      </a:endParaRPr>
                    </a:p>
                  </a:txBody>
                  <a:tcPr marL="91439" marR="91439" marT="45701" marB="45701"/>
                </a:tc>
                <a:extLst>
                  <a:ext uri="{0D108BD9-81ED-4DB2-BD59-A6C34878D82A}">
                    <a16:rowId xmlns:a16="http://schemas.microsoft.com/office/drawing/2014/main" val="860755479"/>
                  </a:ext>
                </a:extLst>
              </a:tr>
              <a:tr h="1188236">
                <a:tc>
                  <a:txBody>
                    <a:bodyPr/>
                    <a:lstStyle/>
                    <a:p>
                      <a:pPr algn="just" latinLnBrk="1"/>
                      <a:r>
                        <a:rPr lang="en-US" altLang="ko-KR" sz="1400" dirty="0">
                          <a:latin typeface="Times New Roman" panose="02020603050405020304" pitchFamily="18" charset="0"/>
                          <a:cs typeface="Times New Roman" panose="02020603050405020304" pitchFamily="18" charset="0"/>
                        </a:rPr>
                        <a:t>An analytical solution involves framing the problem in a well-understood form and </a:t>
                      </a:r>
                      <a:r>
                        <a:rPr lang="en-US" altLang="ko-KR" sz="1400" dirty="0">
                          <a:solidFill>
                            <a:srgbClr val="FF0000"/>
                          </a:solidFill>
                          <a:latin typeface="Times New Roman" panose="02020603050405020304" pitchFamily="18" charset="0"/>
                          <a:cs typeface="Times New Roman" panose="02020603050405020304" pitchFamily="18" charset="0"/>
                        </a:rPr>
                        <a:t>calculating the exact solution</a:t>
                      </a:r>
                      <a:r>
                        <a:rPr lang="en-US" altLang="ko-KR" sz="1400" dirty="0">
                          <a:latin typeface="Times New Roman" panose="02020603050405020304" pitchFamily="18" charset="0"/>
                          <a:cs typeface="Times New Roman" panose="02020603050405020304" pitchFamily="18" charset="0"/>
                        </a:rPr>
                        <a:t>. </a:t>
                      </a:r>
                      <a:endParaRPr lang="ko-KR" altLang="en-US" sz="1400" dirty="0">
                        <a:latin typeface="Times New Roman" panose="02020603050405020304" pitchFamily="18" charset="0"/>
                        <a:cs typeface="Times New Roman" panose="02020603050405020304" pitchFamily="18" charset="0"/>
                      </a:endParaRPr>
                    </a:p>
                  </a:txBody>
                  <a:tcPr marL="91439" marR="91439" marT="45701" marB="45701"/>
                </a:tc>
                <a:tc>
                  <a:txBody>
                    <a:bodyPr/>
                    <a:lstStyle/>
                    <a:p>
                      <a:pPr algn="just" latinLnBrk="1"/>
                      <a:r>
                        <a:rPr lang="en-US" altLang="ko-KR" sz="1400" dirty="0">
                          <a:latin typeface="Times New Roman" panose="02020603050405020304" pitchFamily="18" charset="0"/>
                          <a:cs typeface="Times New Roman" panose="02020603050405020304" pitchFamily="18" charset="0"/>
                        </a:rPr>
                        <a:t>A numerical solution means </a:t>
                      </a:r>
                      <a:r>
                        <a:rPr lang="en-US" altLang="ko-KR" sz="1400" dirty="0">
                          <a:solidFill>
                            <a:srgbClr val="FF0000"/>
                          </a:solidFill>
                          <a:latin typeface="Times New Roman" panose="02020603050405020304" pitchFamily="18" charset="0"/>
                          <a:cs typeface="Times New Roman" panose="02020603050405020304" pitchFamily="18" charset="0"/>
                        </a:rPr>
                        <a:t>making guesses at the solution </a:t>
                      </a:r>
                      <a:r>
                        <a:rPr lang="en-US" altLang="ko-KR" sz="1400" dirty="0">
                          <a:latin typeface="Times New Roman" panose="02020603050405020304" pitchFamily="18" charset="0"/>
                          <a:cs typeface="Times New Roman" panose="02020603050405020304" pitchFamily="18" charset="0"/>
                        </a:rPr>
                        <a:t>and testing whether the problem is solved well enough to stop.</a:t>
                      </a:r>
                      <a:endParaRPr lang="ko-KR" altLang="en-US" sz="1400" dirty="0">
                        <a:latin typeface="Times New Roman" panose="02020603050405020304" pitchFamily="18" charset="0"/>
                        <a:cs typeface="Times New Roman" panose="02020603050405020304" pitchFamily="18" charset="0"/>
                      </a:endParaRPr>
                    </a:p>
                  </a:txBody>
                  <a:tcPr marL="91439" marR="91439" marT="45701" marB="45701"/>
                </a:tc>
                <a:extLst>
                  <a:ext uri="{0D108BD9-81ED-4DB2-BD59-A6C34878D82A}">
                    <a16:rowId xmlns:a16="http://schemas.microsoft.com/office/drawing/2014/main" val="1602796918"/>
                  </a:ext>
                </a:extLst>
              </a:tr>
            </a:tbl>
          </a:graphicData>
        </a:graphic>
      </p:graphicFrame>
    </p:spTree>
    <p:extLst>
      <p:ext uri="{BB962C8B-B14F-4D97-AF65-F5344CB8AC3E}">
        <p14:creationId xmlns:p14="http://schemas.microsoft.com/office/powerpoint/2010/main" val="9907115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8075D67-9F39-45F3-A6BA-B2CB7BD06864}"/>
              </a:ext>
            </a:extLst>
          </p:cNvPr>
          <p:cNvSpPr>
            <a:spLocks noGrp="1"/>
          </p:cNvSpPr>
          <p:nvPr>
            <p:ph type="title"/>
          </p:nvPr>
        </p:nvSpPr>
        <p:spPr>
          <a:xfrm>
            <a:off x="1096963" y="12700"/>
            <a:ext cx="10058400" cy="760413"/>
          </a:xfrm>
        </p:spPr>
        <p:txBody>
          <a:bodyPr/>
          <a:lstStyle/>
          <a:p>
            <a:pPr>
              <a:defRPr/>
            </a:pPr>
            <a:endParaRPr lang="ko-KR" altLang="en-US"/>
          </a:p>
        </p:txBody>
      </p:sp>
      <p:sp>
        <p:nvSpPr>
          <p:cNvPr id="23555" name="내용 개체 틀 2">
            <a:extLst>
              <a:ext uri="{FF2B5EF4-FFF2-40B4-BE49-F238E27FC236}">
                <a16:creationId xmlns:a16="http://schemas.microsoft.com/office/drawing/2014/main" id="{AAABAF08-E06F-45EB-8886-BB4447BBF98D}"/>
              </a:ext>
            </a:extLst>
          </p:cNvPr>
          <p:cNvSpPr>
            <a:spLocks noGrp="1" noChangeArrowheads="1"/>
          </p:cNvSpPr>
          <p:nvPr>
            <p:ph idx="1"/>
          </p:nvPr>
        </p:nvSpPr>
        <p:spPr/>
        <p:txBody>
          <a:bodyPr/>
          <a:lstStyle/>
          <a:p>
            <a:endParaRPr lang="ko-KR" alt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199B0C15-7E52-46C3-9D32-17780F16478F}"/>
              </a:ext>
            </a:extLst>
          </p:cNvPr>
          <p:cNvSpPr txBox="1">
            <a:spLocks noChangeArrowheads="1"/>
          </p:cNvSpPr>
          <p:nvPr/>
        </p:nvSpPr>
        <p:spPr>
          <a:xfrm>
            <a:off x="838200" y="365125"/>
            <a:ext cx="10515600" cy="755650"/>
          </a:xfrm>
          <a:prstGeom prst="rect">
            <a:avLst/>
          </a:prstGeom>
        </p:spPr>
        <p:txBody>
          <a:bodyPr anchor="b">
            <a:normAutofit/>
          </a:bodyPr>
          <a:lstStyle>
            <a:lvl1pPr marL="0" algn="l" rtl="0" fontAlgn="base" latinLnBrk="1">
              <a:lnSpc>
                <a:spcPct val="85000"/>
              </a:lnSpc>
              <a:spcBef>
                <a:spcPct val="0"/>
              </a:spcBef>
              <a:spcAft>
                <a:spcPct val="0"/>
              </a:spcAft>
              <a:defRPr sz="4800" kern="1200" spc="-50">
                <a:solidFill>
                  <a:srgbClr val="404040"/>
                </a:solidFill>
                <a:latin typeface="+mj-lt"/>
                <a:ea typeface="+mj-ea"/>
                <a:cs typeface="+mj-cs"/>
              </a:defRPr>
            </a:lvl1pPr>
            <a:lvl2pPr algn="l" rtl="0" fontAlgn="base" latinLnBrk="1">
              <a:lnSpc>
                <a:spcPct val="85000"/>
              </a:lnSpc>
              <a:spcBef>
                <a:spcPct val="0"/>
              </a:spcBef>
              <a:spcAft>
                <a:spcPct val="0"/>
              </a:spcAft>
              <a:defRPr sz="4800">
                <a:solidFill>
                  <a:srgbClr val="404040"/>
                </a:solidFill>
                <a:latin typeface="Calibri Light" panose="020F0302020204030204" pitchFamily="34" charset="0"/>
              </a:defRPr>
            </a:lvl2pPr>
            <a:lvl3pPr algn="l" rtl="0" fontAlgn="base" latinLnBrk="1">
              <a:lnSpc>
                <a:spcPct val="85000"/>
              </a:lnSpc>
              <a:spcBef>
                <a:spcPct val="0"/>
              </a:spcBef>
              <a:spcAft>
                <a:spcPct val="0"/>
              </a:spcAft>
              <a:defRPr sz="4800">
                <a:solidFill>
                  <a:srgbClr val="404040"/>
                </a:solidFill>
                <a:latin typeface="Calibri Light" panose="020F0302020204030204" pitchFamily="34" charset="0"/>
              </a:defRPr>
            </a:lvl3pPr>
            <a:lvl4pPr algn="l" rtl="0" fontAlgn="base" latinLnBrk="1">
              <a:lnSpc>
                <a:spcPct val="85000"/>
              </a:lnSpc>
              <a:spcBef>
                <a:spcPct val="0"/>
              </a:spcBef>
              <a:spcAft>
                <a:spcPct val="0"/>
              </a:spcAft>
              <a:defRPr sz="4800">
                <a:solidFill>
                  <a:srgbClr val="404040"/>
                </a:solidFill>
                <a:latin typeface="Calibri Light" panose="020F0302020204030204" pitchFamily="34" charset="0"/>
              </a:defRPr>
            </a:lvl4pPr>
            <a:lvl5pPr algn="l" rtl="0" fontAlgn="base" latinLnBrk="1">
              <a:lnSpc>
                <a:spcPct val="85000"/>
              </a:lnSpc>
              <a:spcBef>
                <a:spcPct val="0"/>
              </a:spcBef>
              <a:spcAft>
                <a:spcPct val="0"/>
              </a:spcAft>
              <a:defRPr sz="4800">
                <a:solidFill>
                  <a:srgbClr val="404040"/>
                </a:solidFill>
                <a:latin typeface="Calibri Light" panose="020F0302020204030204" pitchFamily="34" charset="0"/>
              </a:defRPr>
            </a:lvl5pPr>
            <a:lvl6pPr marL="457200" algn="l" rtl="0" fontAlgn="base" latinLnBrk="1">
              <a:lnSpc>
                <a:spcPct val="85000"/>
              </a:lnSpc>
              <a:spcBef>
                <a:spcPct val="0"/>
              </a:spcBef>
              <a:spcAft>
                <a:spcPct val="0"/>
              </a:spcAft>
              <a:defRPr sz="4800">
                <a:solidFill>
                  <a:srgbClr val="404040"/>
                </a:solidFill>
                <a:latin typeface="Calibri Light" panose="020F0302020204030204" pitchFamily="34" charset="0"/>
              </a:defRPr>
            </a:lvl6pPr>
            <a:lvl7pPr marL="914400" algn="l" rtl="0" fontAlgn="base" latinLnBrk="1">
              <a:lnSpc>
                <a:spcPct val="85000"/>
              </a:lnSpc>
              <a:spcBef>
                <a:spcPct val="0"/>
              </a:spcBef>
              <a:spcAft>
                <a:spcPct val="0"/>
              </a:spcAft>
              <a:defRPr sz="4800">
                <a:solidFill>
                  <a:srgbClr val="404040"/>
                </a:solidFill>
                <a:latin typeface="Calibri Light" panose="020F0302020204030204" pitchFamily="34" charset="0"/>
              </a:defRPr>
            </a:lvl7pPr>
            <a:lvl8pPr marL="1371600" algn="l" rtl="0" fontAlgn="base" latinLnBrk="1">
              <a:lnSpc>
                <a:spcPct val="85000"/>
              </a:lnSpc>
              <a:spcBef>
                <a:spcPct val="0"/>
              </a:spcBef>
              <a:spcAft>
                <a:spcPct val="0"/>
              </a:spcAft>
              <a:defRPr sz="4800">
                <a:solidFill>
                  <a:srgbClr val="404040"/>
                </a:solidFill>
                <a:latin typeface="Calibri Light" panose="020F0302020204030204" pitchFamily="34" charset="0"/>
              </a:defRPr>
            </a:lvl8pPr>
            <a:lvl9pPr marL="1828800" algn="l" rtl="0" fontAlgn="base" latinLnBrk="1">
              <a:lnSpc>
                <a:spcPct val="85000"/>
              </a:lnSpc>
              <a:spcBef>
                <a:spcPct val="0"/>
              </a:spcBef>
              <a:spcAft>
                <a:spcPct val="0"/>
              </a:spcAft>
              <a:defRPr sz="4800">
                <a:solidFill>
                  <a:srgbClr val="404040"/>
                </a:solidFill>
                <a:latin typeface="Calibri Light" panose="020F0302020204030204" pitchFamily="34" charset="0"/>
              </a:defRPr>
            </a:lvl9pPr>
          </a:lstStyle>
          <a:p>
            <a:pPr>
              <a:defRPr/>
            </a:pPr>
            <a:r>
              <a:rPr lang="en-US" altLang="ko-KR" sz="3200" dirty="0">
                <a:latin typeface="Times New Roman" panose="02020603050405020304" pitchFamily="18" charset="0"/>
                <a:cs typeface="Times New Roman" panose="02020603050405020304" pitchFamily="18" charset="0"/>
              </a:rPr>
              <a:t>Governing Equations</a:t>
            </a:r>
          </a:p>
        </p:txBody>
      </p:sp>
      <p:sp>
        <p:nvSpPr>
          <p:cNvPr id="24579" name="직사각형 5">
            <a:extLst>
              <a:ext uri="{FF2B5EF4-FFF2-40B4-BE49-F238E27FC236}">
                <a16:creationId xmlns:a16="http://schemas.microsoft.com/office/drawing/2014/main" id="{2A0DC1BA-0B69-4103-8878-BC17E643021E}"/>
              </a:ext>
            </a:extLst>
          </p:cNvPr>
          <p:cNvSpPr>
            <a:spLocks noChangeArrowheads="1"/>
          </p:cNvSpPr>
          <p:nvPr/>
        </p:nvSpPr>
        <p:spPr bwMode="auto">
          <a:xfrm>
            <a:off x="906463" y="1414463"/>
            <a:ext cx="103790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latinLnBrk="1">
              <a:lnSpc>
                <a:spcPct val="90000"/>
              </a:lnSpc>
              <a:spcBef>
                <a:spcPts val="1200"/>
              </a:spcBef>
              <a:spcAft>
                <a:spcPts val="200"/>
              </a:spcAft>
              <a:buClr>
                <a:schemeClr val="accent1"/>
              </a:buClr>
              <a:buSzPct val="100000"/>
              <a:buFont typeface="Calibri" panose="020F0502020204030204" pitchFamily="34" charset="0"/>
              <a:buChar char=" "/>
              <a:defRPr sz="2000">
                <a:solidFill>
                  <a:srgbClr val="404040"/>
                </a:solidFill>
                <a:latin typeface="Calibri" panose="020F0502020204030204" pitchFamily="34" charset="0"/>
              </a:defRPr>
            </a:lvl1pPr>
            <a:lvl2pPr marL="742950" indent="-285750" latinLnBrk="1">
              <a:lnSpc>
                <a:spcPct val="90000"/>
              </a:lnSpc>
              <a:spcBef>
                <a:spcPts val="200"/>
              </a:spcBef>
              <a:spcAft>
                <a:spcPts val="400"/>
              </a:spcAft>
              <a:buClr>
                <a:schemeClr val="accent1"/>
              </a:buClr>
              <a:buFont typeface="Calibri" panose="020F0502020204030204" pitchFamily="34" charset="0"/>
              <a:buChar char="◦"/>
              <a:defRPr>
                <a:solidFill>
                  <a:srgbClr val="404040"/>
                </a:solidFill>
                <a:latin typeface="Calibri" panose="020F0502020204030204" pitchFamily="34" charset="0"/>
              </a:defRPr>
            </a:lvl2pPr>
            <a:lvl3pPr marL="1143000" indent="-228600" latinLnBrk="1">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3pPr>
            <a:lvl4pPr marL="1600200" indent="-228600" latinLnBrk="1">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4pPr>
            <a:lvl5pPr marL="2057400" indent="-228600" latinLnBrk="1">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5pPr>
            <a:lvl6pPr marL="2514600" indent="-228600" defTabSz="457200" eaLnBrk="0" fontAlgn="base" latinLnBrk="1" hangingPunct="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6pPr>
            <a:lvl7pPr marL="2971800" indent="-228600" defTabSz="457200" eaLnBrk="0" fontAlgn="base" latinLnBrk="1" hangingPunct="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7pPr>
            <a:lvl8pPr marL="3429000" indent="-228600" defTabSz="457200" eaLnBrk="0" fontAlgn="base" latinLnBrk="1" hangingPunct="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8pPr>
            <a:lvl9pPr marL="3886200" indent="-228600" defTabSz="457200" eaLnBrk="0" fontAlgn="base" latinLnBrk="1" hangingPunct="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9pPr>
          </a:lstStyle>
          <a:p>
            <a:pPr eaLnBrk="1" latinLnBrk="0" hangingPunct="1">
              <a:lnSpc>
                <a:spcPct val="100000"/>
              </a:lnSpc>
              <a:spcBef>
                <a:spcPts val="600"/>
              </a:spcBef>
              <a:spcAft>
                <a:spcPct val="0"/>
              </a:spcAft>
              <a:buClrTx/>
              <a:buSzTx/>
              <a:buFont typeface="Arial" panose="020B0604020202020204" pitchFamily="34" charset="0"/>
              <a:buChar char="•"/>
            </a:pPr>
            <a:r>
              <a:rPr lang="en-US" altLang="ko-KR">
                <a:solidFill>
                  <a:schemeClr val="tx1"/>
                </a:solidFill>
                <a:latin typeface="Times New Roman" panose="02020603050405020304" pitchFamily="18" charset="0"/>
                <a:cs typeface="Times New Roman" panose="02020603050405020304" pitchFamily="18" charset="0"/>
              </a:rPr>
              <a:t>The general equation can be written in the form as:</a:t>
            </a:r>
          </a:p>
        </p:txBody>
      </p:sp>
      <p:graphicFrame>
        <p:nvGraphicFramePr>
          <p:cNvPr id="24580" name="개체 6">
            <a:extLst>
              <a:ext uri="{FF2B5EF4-FFF2-40B4-BE49-F238E27FC236}">
                <a16:creationId xmlns:a16="http://schemas.microsoft.com/office/drawing/2014/main" id="{8696C8FA-54AB-40AA-AAD6-D301B2E4FCBA}"/>
              </a:ext>
            </a:extLst>
          </p:cNvPr>
          <p:cNvGraphicFramePr>
            <a:graphicFrameLocks noChangeAspect="1"/>
          </p:cNvGraphicFramePr>
          <p:nvPr/>
        </p:nvGraphicFramePr>
        <p:xfrm>
          <a:off x="1828800" y="2135188"/>
          <a:ext cx="3910013" cy="769937"/>
        </p:xfrm>
        <a:graphic>
          <a:graphicData uri="http://schemas.openxmlformats.org/presentationml/2006/ole">
            <mc:AlternateContent xmlns:mc="http://schemas.openxmlformats.org/markup-compatibility/2006">
              <mc:Choice xmlns:v="urn:schemas-microsoft-com:vml" Requires="v">
                <p:oleObj spid="_x0000_s4140" name="Equation" r:id="rId3" imgW="1612200" imgH="317362" progId="Equation.DSMT4">
                  <p:embed/>
                </p:oleObj>
              </mc:Choice>
              <mc:Fallback>
                <p:oleObj name="Equation" r:id="rId3" imgW="1612200" imgH="317362" progId="Equation.DSMT4">
                  <p:embed/>
                  <p:pic>
                    <p:nvPicPr>
                      <p:cNvPr id="24580" name="개체 6">
                        <a:extLst>
                          <a:ext uri="{FF2B5EF4-FFF2-40B4-BE49-F238E27FC236}">
                            <a16:creationId xmlns:a16="http://schemas.microsoft.com/office/drawing/2014/main" id="{8696C8FA-54AB-40AA-AAD6-D301B2E4FCB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28800" y="2135188"/>
                        <a:ext cx="3910013" cy="76993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4581" name="개체 12">
            <a:extLst>
              <a:ext uri="{FF2B5EF4-FFF2-40B4-BE49-F238E27FC236}">
                <a16:creationId xmlns:a16="http://schemas.microsoft.com/office/drawing/2014/main" id="{96E34EB7-5AEC-489C-A3BD-1627F56DF840}"/>
              </a:ext>
            </a:extLst>
          </p:cNvPr>
          <p:cNvGraphicFramePr>
            <a:graphicFrameLocks noChangeAspect="1"/>
          </p:cNvGraphicFramePr>
          <p:nvPr/>
        </p:nvGraphicFramePr>
        <p:xfrm>
          <a:off x="6254750" y="2135188"/>
          <a:ext cx="3494088" cy="769937"/>
        </p:xfrm>
        <a:graphic>
          <a:graphicData uri="http://schemas.openxmlformats.org/presentationml/2006/ole">
            <mc:AlternateContent xmlns:mc="http://schemas.openxmlformats.org/markup-compatibility/2006">
              <mc:Choice xmlns:v="urn:schemas-microsoft-com:vml" Requires="v">
                <p:oleObj spid="_x0000_s4141" name="Equation" r:id="rId5" imgW="1853396" imgH="406224" progId="Equation.DSMT4">
                  <p:embed/>
                </p:oleObj>
              </mc:Choice>
              <mc:Fallback>
                <p:oleObj name="Equation" r:id="rId5" imgW="1853396" imgH="406224" progId="Equation.DSMT4">
                  <p:embed/>
                  <p:pic>
                    <p:nvPicPr>
                      <p:cNvPr id="24581" name="개체 12">
                        <a:extLst>
                          <a:ext uri="{FF2B5EF4-FFF2-40B4-BE49-F238E27FC236}">
                            <a16:creationId xmlns:a16="http://schemas.microsoft.com/office/drawing/2014/main" id="{96E34EB7-5AEC-489C-A3BD-1627F56DF84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54750" y="2135188"/>
                        <a:ext cx="3494088" cy="76993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4582" name="개체 9">
            <a:extLst>
              <a:ext uri="{FF2B5EF4-FFF2-40B4-BE49-F238E27FC236}">
                <a16:creationId xmlns:a16="http://schemas.microsoft.com/office/drawing/2014/main" id="{A056032E-D03C-4B5E-A13F-2E1B60A3102D}"/>
              </a:ext>
            </a:extLst>
          </p:cNvPr>
          <p:cNvGraphicFramePr>
            <a:graphicFrameLocks noChangeAspect="1"/>
          </p:cNvGraphicFramePr>
          <p:nvPr/>
        </p:nvGraphicFramePr>
        <p:xfrm>
          <a:off x="3049588" y="3267075"/>
          <a:ext cx="6092825" cy="769938"/>
        </p:xfrm>
        <a:graphic>
          <a:graphicData uri="http://schemas.openxmlformats.org/presentationml/2006/ole">
            <mc:AlternateContent xmlns:mc="http://schemas.openxmlformats.org/markup-compatibility/2006">
              <mc:Choice xmlns:v="urn:schemas-microsoft-com:vml" Requires="v">
                <p:oleObj spid="_x0000_s4142" name="Equation" r:id="rId7" imgW="2514600" imgH="317500" progId="Equation.DSMT4">
                  <p:embed/>
                </p:oleObj>
              </mc:Choice>
              <mc:Fallback>
                <p:oleObj name="Equation" r:id="rId7" imgW="2514600" imgH="317500" progId="Equation.DSMT4">
                  <p:embed/>
                  <p:pic>
                    <p:nvPicPr>
                      <p:cNvPr id="24582" name="개체 9">
                        <a:extLst>
                          <a:ext uri="{FF2B5EF4-FFF2-40B4-BE49-F238E27FC236}">
                            <a16:creationId xmlns:a16="http://schemas.microsoft.com/office/drawing/2014/main" id="{A056032E-D03C-4B5E-A13F-2E1B60A3102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49588" y="3267075"/>
                        <a:ext cx="6092825" cy="76993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 name="타원 10">
            <a:extLst>
              <a:ext uri="{FF2B5EF4-FFF2-40B4-BE49-F238E27FC236}">
                <a16:creationId xmlns:a16="http://schemas.microsoft.com/office/drawing/2014/main" id="{EF661E04-E81D-4619-BAFF-9DFA22E0CA91}"/>
              </a:ext>
            </a:extLst>
          </p:cNvPr>
          <p:cNvSpPr/>
          <p:nvPr/>
        </p:nvSpPr>
        <p:spPr>
          <a:xfrm>
            <a:off x="3783013" y="4178300"/>
            <a:ext cx="284162" cy="2889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dirty="0">
                <a:latin typeface="Times New Roman" panose="02020603050405020304" pitchFamily="18" charset="0"/>
                <a:cs typeface="Times New Roman" panose="02020603050405020304" pitchFamily="18" charset="0"/>
              </a:rPr>
              <a:t>1</a:t>
            </a:r>
            <a:endParaRPr lang="ko-KR" altLang="en-US" dirty="0">
              <a:latin typeface="Times New Roman" panose="02020603050405020304" pitchFamily="18" charset="0"/>
              <a:cs typeface="Times New Roman" panose="02020603050405020304" pitchFamily="18" charset="0"/>
            </a:endParaRPr>
          </a:p>
        </p:txBody>
      </p:sp>
      <p:sp>
        <p:nvSpPr>
          <p:cNvPr id="12" name="타원 11">
            <a:extLst>
              <a:ext uri="{FF2B5EF4-FFF2-40B4-BE49-F238E27FC236}">
                <a16:creationId xmlns:a16="http://schemas.microsoft.com/office/drawing/2014/main" id="{FA770979-627D-4722-8159-55C68F8389D6}"/>
              </a:ext>
            </a:extLst>
          </p:cNvPr>
          <p:cNvSpPr/>
          <p:nvPr/>
        </p:nvSpPr>
        <p:spPr>
          <a:xfrm>
            <a:off x="5478463" y="4178300"/>
            <a:ext cx="285750" cy="2889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dirty="0">
                <a:latin typeface="Times New Roman" panose="02020603050405020304" pitchFamily="18" charset="0"/>
                <a:cs typeface="Times New Roman" panose="02020603050405020304" pitchFamily="18" charset="0"/>
              </a:rPr>
              <a:t>2</a:t>
            </a:r>
            <a:endParaRPr lang="ko-KR" altLang="en-US" dirty="0">
              <a:latin typeface="Times New Roman" panose="02020603050405020304" pitchFamily="18" charset="0"/>
              <a:cs typeface="Times New Roman" panose="02020603050405020304" pitchFamily="18" charset="0"/>
            </a:endParaRPr>
          </a:p>
        </p:txBody>
      </p:sp>
      <p:sp>
        <p:nvSpPr>
          <p:cNvPr id="13" name="타원 12">
            <a:extLst>
              <a:ext uri="{FF2B5EF4-FFF2-40B4-BE49-F238E27FC236}">
                <a16:creationId xmlns:a16="http://schemas.microsoft.com/office/drawing/2014/main" id="{812E59AF-EC00-483D-88A8-DD85B9582CD7}"/>
              </a:ext>
            </a:extLst>
          </p:cNvPr>
          <p:cNvSpPr/>
          <p:nvPr/>
        </p:nvSpPr>
        <p:spPr>
          <a:xfrm>
            <a:off x="7175500" y="4168775"/>
            <a:ext cx="284163" cy="2889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dirty="0">
                <a:latin typeface="Times New Roman" panose="02020603050405020304" pitchFamily="18" charset="0"/>
                <a:cs typeface="Times New Roman" panose="02020603050405020304" pitchFamily="18" charset="0"/>
              </a:rPr>
              <a:t>3</a:t>
            </a:r>
            <a:endParaRPr lang="ko-KR" altLang="en-US" dirty="0">
              <a:latin typeface="Times New Roman" panose="02020603050405020304" pitchFamily="18" charset="0"/>
              <a:cs typeface="Times New Roman" panose="02020603050405020304" pitchFamily="18" charset="0"/>
            </a:endParaRPr>
          </a:p>
        </p:txBody>
      </p:sp>
      <p:sp>
        <p:nvSpPr>
          <p:cNvPr id="14" name="타원 13">
            <a:extLst>
              <a:ext uri="{FF2B5EF4-FFF2-40B4-BE49-F238E27FC236}">
                <a16:creationId xmlns:a16="http://schemas.microsoft.com/office/drawing/2014/main" id="{F730459F-5478-4CDB-93F6-2308B78BE95B}"/>
              </a:ext>
            </a:extLst>
          </p:cNvPr>
          <p:cNvSpPr/>
          <p:nvPr/>
        </p:nvSpPr>
        <p:spPr>
          <a:xfrm>
            <a:off x="8593138" y="4168775"/>
            <a:ext cx="284162" cy="2889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dirty="0">
                <a:latin typeface="Times New Roman" panose="02020603050405020304" pitchFamily="18" charset="0"/>
                <a:cs typeface="Times New Roman" panose="02020603050405020304" pitchFamily="18" charset="0"/>
              </a:rPr>
              <a:t>4</a:t>
            </a:r>
            <a:endParaRPr lang="ko-KR" altLang="en-US" dirty="0">
              <a:latin typeface="Times New Roman" panose="02020603050405020304" pitchFamily="18" charset="0"/>
              <a:cs typeface="Times New Roman" panose="02020603050405020304" pitchFamily="18" charset="0"/>
            </a:endParaRPr>
          </a:p>
        </p:txBody>
      </p:sp>
      <p:cxnSp>
        <p:nvCxnSpPr>
          <p:cNvPr id="17" name="직선 화살표 연결선 16">
            <a:extLst>
              <a:ext uri="{FF2B5EF4-FFF2-40B4-BE49-F238E27FC236}">
                <a16:creationId xmlns:a16="http://schemas.microsoft.com/office/drawing/2014/main" id="{162D0912-C513-4DF3-8C6B-BBB9EB24B704}"/>
              </a:ext>
            </a:extLst>
          </p:cNvPr>
          <p:cNvCxnSpPr/>
          <p:nvPr/>
        </p:nvCxnSpPr>
        <p:spPr>
          <a:xfrm>
            <a:off x="1433513" y="5268913"/>
            <a:ext cx="52863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55EF76B9-930D-4FF4-8324-8C8F40EC0D0E}"/>
              </a:ext>
            </a:extLst>
          </p:cNvPr>
          <p:cNvCxnSpPr/>
          <p:nvPr/>
        </p:nvCxnSpPr>
        <p:spPr>
          <a:xfrm>
            <a:off x="1404938" y="6000750"/>
            <a:ext cx="52863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589" name="직사각형 19">
            <a:extLst>
              <a:ext uri="{FF2B5EF4-FFF2-40B4-BE49-F238E27FC236}">
                <a16:creationId xmlns:a16="http://schemas.microsoft.com/office/drawing/2014/main" id="{9D110830-3F02-48A8-A6D2-FF75352A2948}"/>
              </a:ext>
            </a:extLst>
          </p:cNvPr>
          <p:cNvSpPr>
            <a:spLocks noChangeArrowheads="1"/>
          </p:cNvSpPr>
          <p:nvPr/>
        </p:nvSpPr>
        <p:spPr bwMode="auto">
          <a:xfrm>
            <a:off x="1962150" y="5067300"/>
            <a:ext cx="246538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en-US" altLang="ko-KR">
                <a:latin typeface="Times New Roman" panose="02020603050405020304" pitchFamily="18" charset="0"/>
                <a:cs typeface="Times New Roman" panose="02020603050405020304" pitchFamily="18" charset="0"/>
              </a:rPr>
              <a:t>Unsteady/Transient term</a:t>
            </a:r>
            <a:endParaRPr lang="ko-KR" altLang="en-US">
              <a:cs typeface="Times New Roman" panose="02020603050405020304" pitchFamily="18" charset="0"/>
            </a:endParaRPr>
          </a:p>
        </p:txBody>
      </p:sp>
      <p:sp>
        <p:nvSpPr>
          <p:cNvPr id="24590" name="직사각형 20">
            <a:extLst>
              <a:ext uri="{FF2B5EF4-FFF2-40B4-BE49-F238E27FC236}">
                <a16:creationId xmlns:a16="http://schemas.microsoft.com/office/drawing/2014/main" id="{FDF25151-1530-44C0-8C8D-6B65F19806DE}"/>
              </a:ext>
            </a:extLst>
          </p:cNvPr>
          <p:cNvSpPr>
            <a:spLocks noChangeArrowheads="1"/>
          </p:cNvSpPr>
          <p:nvPr/>
        </p:nvSpPr>
        <p:spPr bwMode="auto">
          <a:xfrm>
            <a:off x="1920875" y="5797550"/>
            <a:ext cx="27559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en-US" altLang="ko-KR">
                <a:latin typeface="Times New Roman" panose="02020603050405020304" pitchFamily="18" charset="0"/>
                <a:cs typeface="Times New Roman" panose="02020603050405020304" pitchFamily="18" charset="0"/>
              </a:rPr>
              <a:t>Advection/Convection term</a:t>
            </a:r>
            <a:endParaRPr lang="ko-KR" altLang="en-US">
              <a:cs typeface="Times New Roman" panose="02020603050405020304" pitchFamily="18" charset="0"/>
            </a:endParaRPr>
          </a:p>
        </p:txBody>
      </p:sp>
      <p:cxnSp>
        <p:nvCxnSpPr>
          <p:cNvPr id="23" name="직선 화살표 연결선 22">
            <a:extLst>
              <a:ext uri="{FF2B5EF4-FFF2-40B4-BE49-F238E27FC236}">
                <a16:creationId xmlns:a16="http://schemas.microsoft.com/office/drawing/2014/main" id="{B20263DF-04D9-4A6C-A2E7-A16E27BF5FD1}"/>
              </a:ext>
            </a:extLst>
          </p:cNvPr>
          <p:cNvCxnSpPr/>
          <p:nvPr/>
        </p:nvCxnSpPr>
        <p:spPr>
          <a:xfrm>
            <a:off x="5784850" y="5259388"/>
            <a:ext cx="52863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92850C9B-E353-4FA7-87E3-BB7CE91495D3}"/>
              </a:ext>
            </a:extLst>
          </p:cNvPr>
          <p:cNvCxnSpPr/>
          <p:nvPr/>
        </p:nvCxnSpPr>
        <p:spPr>
          <a:xfrm>
            <a:off x="5765800" y="5991225"/>
            <a:ext cx="52863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593" name="직사각형 25">
            <a:extLst>
              <a:ext uri="{FF2B5EF4-FFF2-40B4-BE49-F238E27FC236}">
                <a16:creationId xmlns:a16="http://schemas.microsoft.com/office/drawing/2014/main" id="{C04C8774-29D2-4847-87EB-5DB0B4B40989}"/>
              </a:ext>
            </a:extLst>
          </p:cNvPr>
          <p:cNvSpPr>
            <a:spLocks noChangeArrowheads="1"/>
          </p:cNvSpPr>
          <p:nvPr/>
        </p:nvSpPr>
        <p:spPr bwMode="auto">
          <a:xfrm>
            <a:off x="6313488" y="5057775"/>
            <a:ext cx="15462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en-US" altLang="ko-KR">
                <a:latin typeface="Times New Roman" panose="02020603050405020304" pitchFamily="18" charset="0"/>
                <a:cs typeface="Times New Roman" panose="02020603050405020304" pitchFamily="18" charset="0"/>
              </a:rPr>
              <a:t>Diffusion term</a:t>
            </a:r>
            <a:endParaRPr lang="ko-KR" altLang="en-US">
              <a:cs typeface="Times New Roman" panose="02020603050405020304" pitchFamily="18" charset="0"/>
            </a:endParaRPr>
          </a:p>
        </p:txBody>
      </p:sp>
      <p:sp>
        <p:nvSpPr>
          <p:cNvPr id="24594" name="직사각형 26">
            <a:extLst>
              <a:ext uri="{FF2B5EF4-FFF2-40B4-BE49-F238E27FC236}">
                <a16:creationId xmlns:a16="http://schemas.microsoft.com/office/drawing/2014/main" id="{6F0326EC-DAA2-4D17-9470-B5E67DC33B77}"/>
              </a:ext>
            </a:extLst>
          </p:cNvPr>
          <p:cNvSpPr>
            <a:spLocks noChangeArrowheads="1"/>
          </p:cNvSpPr>
          <p:nvPr/>
        </p:nvSpPr>
        <p:spPr bwMode="auto">
          <a:xfrm>
            <a:off x="6315075" y="5797550"/>
            <a:ext cx="130651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en-US" altLang="ko-KR">
                <a:latin typeface="Times New Roman" panose="02020603050405020304" pitchFamily="18" charset="0"/>
                <a:cs typeface="Times New Roman" panose="02020603050405020304" pitchFamily="18" charset="0"/>
              </a:rPr>
              <a:t>Source term</a:t>
            </a:r>
            <a:endParaRPr lang="ko-KR" altLang="en-US">
              <a:cs typeface="Times New Roman" panose="02020603050405020304" pitchFamily="18" charset="0"/>
            </a:endParaRPr>
          </a:p>
        </p:txBody>
      </p:sp>
      <p:sp>
        <p:nvSpPr>
          <p:cNvPr id="28" name="타원 27">
            <a:extLst>
              <a:ext uri="{FF2B5EF4-FFF2-40B4-BE49-F238E27FC236}">
                <a16:creationId xmlns:a16="http://schemas.microsoft.com/office/drawing/2014/main" id="{7A6AAFA6-CF84-4BE8-A949-2E268F583F53}"/>
              </a:ext>
            </a:extLst>
          </p:cNvPr>
          <p:cNvSpPr/>
          <p:nvPr/>
        </p:nvSpPr>
        <p:spPr>
          <a:xfrm>
            <a:off x="1089025" y="5116513"/>
            <a:ext cx="284163" cy="2889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dirty="0">
                <a:latin typeface="Times New Roman" panose="02020603050405020304" pitchFamily="18" charset="0"/>
                <a:cs typeface="Times New Roman" panose="02020603050405020304" pitchFamily="18" charset="0"/>
              </a:rPr>
              <a:t>1</a:t>
            </a:r>
            <a:endParaRPr lang="ko-KR" altLang="en-US" dirty="0">
              <a:latin typeface="Times New Roman" panose="02020603050405020304" pitchFamily="18" charset="0"/>
              <a:cs typeface="Times New Roman" panose="02020603050405020304" pitchFamily="18" charset="0"/>
            </a:endParaRPr>
          </a:p>
        </p:txBody>
      </p:sp>
      <p:sp>
        <p:nvSpPr>
          <p:cNvPr id="29" name="타원 28">
            <a:extLst>
              <a:ext uri="{FF2B5EF4-FFF2-40B4-BE49-F238E27FC236}">
                <a16:creationId xmlns:a16="http://schemas.microsoft.com/office/drawing/2014/main" id="{07A4D82D-6944-4118-B3E8-09608A72AEE8}"/>
              </a:ext>
            </a:extLst>
          </p:cNvPr>
          <p:cNvSpPr/>
          <p:nvPr/>
        </p:nvSpPr>
        <p:spPr>
          <a:xfrm>
            <a:off x="1079500" y="5840413"/>
            <a:ext cx="284163" cy="2889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dirty="0">
                <a:latin typeface="Times New Roman" panose="02020603050405020304" pitchFamily="18" charset="0"/>
                <a:cs typeface="Times New Roman" panose="02020603050405020304" pitchFamily="18" charset="0"/>
              </a:rPr>
              <a:t>2</a:t>
            </a:r>
            <a:endParaRPr lang="ko-KR" altLang="en-US" dirty="0">
              <a:latin typeface="Times New Roman" panose="02020603050405020304" pitchFamily="18" charset="0"/>
              <a:cs typeface="Times New Roman" panose="02020603050405020304" pitchFamily="18" charset="0"/>
            </a:endParaRPr>
          </a:p>
        </p:txBody>
      </p:sp>
      <p:sp>
        <p:nvSpPr>
          <p:cNvPr id="30" name="타원 29">
            <a:extLst>
              <a:ext uri="{FF2B5EF4-FFF2-40B4-BE49-F238E27FC236}">
                <a16:creationId xmlns:a16="http://schemas.microsoft.com/office/drawing/2014/main" id="{F4DB79C9-4F9A-45E6-A0E4-D1B92C59DE9F}"/>
              </a:ext>
            </a:extLst>
          </p:cNvPr>
          <p:cNvSpPr/>
          <p:nvPr/>
        </p:nvSpPr>
        <p:spPr>
          <a:xfrm>
            <a:off x="5432425" y="5091113"/>
            <a:ext cx="284163" cy="2889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dirty="0">
                <a:latin typeface="Times New Roman" panose="02020603050405020304" pitchFamily="18" charset="0"/>
                <a:cs typeface="Times New Roman" panose="02020603050405020304" pitchFamily="18" charset="0"/>
              </a:rPr>
              <a:t>3</a:t>
            </a:r>
            <a:endParaRPr lang="ko-KR" altLang="en-US" dirty="0">
              <a:latin typeface="Times New Roman" panose="02020603050405020304" pitchFamily="18" charset="0"/>
              <a:cs typeface="Times New Roman" panose="02020603050405020304" pitchFamily="18" charset="0"/>
            </a:endParaRPr>
          </a:p>
        </p:txBody>
      </p:sp>
      <p:sp>
        <p:nvSpPr>
          <p:cNvPr id="31" name="타원 30">
            <a:extLst>
              <a:ext uri="{FF2B5EF4-FFF2-40B4-BE49-F238E27FC236}">
                <a16:creationId xmlns:a16="http://schemas.microsoft.com/office/drawing/2014/main" id="{358AC5D9-D274-4AF9-80F4-27402B9883FC}"/>
              </a:ext>
            </a:extLst>
          </p:cNvPr>
          <p:cNvSpPr/>
          <p:nvPr/>
        </p:nvSpPr>
        <p:spPr>
          <a:xfrm>
            <a:off x="5419725" y="5846763"/>
            <a:ext cx="284163" cy="2889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dirty="0">
                <a:latin typeface="Times New Roman" panose="02020603050405020304" pitchFamily="18" charset="0"/>
                <a:cs typeface="Times New Roman" panose="02020603050405020304" pitchFamily="18" charset="0"/>
              </a:rPr>
              <a:t>4</a:t>
            </a:r>
            <a:endParaRPr lang="ko-KR" altLang="en-US"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extBox 13">
            <a:extLst>
              <a:ext uri="{FF2B5EF4-FFF2-40B4-BE49-F238E27FC236}">
                <a16:creationId xmlns:a16="http://schemas.microsoft.com/office/drawing/2014/main" id="{EEE4A2EA-B75A-4A67-AC52-6B67929FAAFC}"/>
              </a:ext>
            </a:extLst>
          </p:cNvPr>
          <p:cNvSpPr txBox="1">
            <a:spLocks noChangeArrowheads="1"/>
          </p:cNvSpPr>
          <p:nvPr/>
        </p:nvSpPr>
        <p:spPr bwMode="auto">
          <a:xfrm>
            <a:off x="871538" y="4313238"/>
            <a:ext cx="18065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latinLnBrk="1">
              <a:lnSpc>
                <a:spcPct val="90000"/>
              </a:lnSpc>
              <a:spcBef>
                <a:spcPts val="1200"/>
              </a:spcBef>
              <a:spcAft>
                <a:spcPts val="200"/>
              </a:spcAft>
              <a:buClr>
                <a:schemeClr val="accent1"/>
              </a:buClr>
              <a:buSzPct val="100000"/>
              <a:buFont typeface="Calibri" panose="020F0502020204030204" pitchFamily="34" charset="0"/>
              <a:buChar char=" "/>
              <a:defRPr sz="2000">
                <a:solidFill>
                  <a:srgbClr val="404040"/>
                </a:solidFill>
                <a:latin typeface="Calibri" panose="020F0502020204030204" pitchFamily="34" charset="0"/>
              </a:defRPr>
            </a:lvl1pPr>
            <a:lvl2pPr marL="742950" indent="-285750" latinLnBrk="1">
              <a:lnSpc>
                <a:spcPct val="90000"/>
              </a:lnSpc>
              <a:spcBef>
                <a:spcPts val="200"/>
              </a:spcBef>
              <a:spcAft>
                <a:spcPts val="400"/>
              </a:spcAft>
              <a:buClr>
                <a:schemeClr val="accent1"/>
              </a:buClr>
              <a:buFont typeface="Calibri" panose="020F0502020204030204" pitchFamily="34" charset="0"/>
              <a:buChar char="◦"/>
              <a:defRPr>
                <a:solidFill>
                  <a:srgbClr val="404040"/>
                </a:solidFill>
                <a:latin typeface="Calibri" panose="020F0502020204030204" pitchFamily="34" charset="0"/>
              </a:defRPr>
            </a:lvl2pPr>
            <a:lvl3pPr marL="1143000" indent="-228600" latinLnBrk="1">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3pPr>
            <a:lvl4pPr marL="1600200" indent="-228600" latinLnBrk="1">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4pPr>
            <a:lvl5pPr marL="2057400" indent="-228600" latinLnBrk="1">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5pPr>
            <a:lvl6pPr marL="2514600" indent="-228600" defTabSz="457200" eaLnBrk="0" fontAlgn="base" latinLnBrk="1" hangingPunct="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6pPr>
            <a:lvl7pPr marL="2971800" indent="-228600" defTabSz="457200" eaLnBrk="0" fontAlgn="base" latinLnBrk="1" hangingPunct="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7pPr>
            <a:lvl8pPr marL="3429000" indent="-228600" defTabSz="457200" eaLnBrk="0" fontAlgn="base" latinLnBrk="1" hangingPunct="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8pPr>
            <a:lvl9pPr marL="3886200" indent="-228600" defTabSz="457200" eaLnBrk="0" fontAlgn="base" latinLnBrk="1" hangingPunct="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9pPr>
          </a:lstStyle>
          <a:p>
            <a:pPr eaLnBrk="1" latinLnBrk="0" hangingPunct="1">
              <a:lnSpc>
                <a:spcPct val="100000"/>
              </a:lnSpc>
              <a:spcBef>
                <a:spcPct val="0"/>
              </a:spcBef>
              <a:spcAft>
                <a:spcPct val="0"/>
              </a:spcAft>
              <a:buClrTx/>
              <a:buSzTx/>
              <a:buFontTx/>
              <a:buNone/>
            </a:pPr>
            <a:r>
              <a:rPr lang="en-US" altLang="ko-KR" sz="1800">
                <a:solidFill>
                  <a:schemeClr val="tx1"/>
                </a:solidFill>
                <a:latin typeface="Times New Roman" panose="02020603050405020304" pitchFamily="18" charset="0"/>
                <a:cs typeface="Times New Roman" panose="02020603050405020304" pitchFamily="18" charset="0"/>
              </a:rPr>
              <a:t>Species equation:</a:t>
            </a:r>
            <a:endParaRPr lang="ko-KR" altLang="en-US" sz="1800">
              <a:solidFill>
                <a:schemeClr val="tx1"/>
              </a:solidFill>
              <a:latin typeface="Times New Roman" panose="02020603050405020304" pitchFamily="18" charset="0"/>
              <a:cs typeface="Times New Roman" panose="02020603050405020304" pitchFamily="18" charset="0"/>
            </a:endParaRPr>
          </a:p>
        </p:txBody>
      </p:sp>
      <p:graphicFrame>
        <p:nvGraphicFramePr>
          <p:cNvPr id="25603" name="개체 15">
            <a:extLst>
              <a:ext uri="{FF2B5EF4-FFF2-40B4-BE49-F238E27FC236}">
                <a16:creationId xmlns:a16="http://schemas.microsoft.com/office/drawing/2014/main" id="{B40EC952-4E58-4B45-B771-468DD31BD4F1}"/>
              </a:ext>
            </a:extLst>
          </p:cNvPr>
          <p:cNvGraphicFramePr>
            <a:graphicFrameLocks noChangeAspect="1"/>
          </p:cNvGraphicFramePr>
          <p:nvPr/>
        </p:nvGraphicFramePr>
        <p:xfrm>
          <a:off x="5045075" y="2432050"/>
          <a:ext cx="3965575" cy="649288"/>
        </p:xfrm>
        <a:graphic>
          <a:graphicData uri="http://schemas.openxmlformats.org/presentationml/2006/ole">
            <mc:AlternateContent xmlns:mc="http://schemas.openxmlformats.org/markup-compatibility/2006">
              <mc:Choice xmlns:v="urn:schemas-microsoft-com:vml" Requires="v">
                <p:oleObj spid="_x0000_s5290" name="Equation" r:id="rId3" imgW="1930400" imgH="317500" progId="Equation.DSMT4">
                  <p:embed/>
                </p:oleObj>
              </mc:Choice>
              <mc:Fallback>
                <p:oleObj name="Equation" r:id="rId3" imgW="1930400" imgH="317500" progId="Equation.DSMT4">
                  <p:embed/>
                  <p:pic>
                    <p:nvPicPr>
                      <p:cNvPr id="25603" name="개체 15">
                        <a:extLst>
                          <a:ext uri="{FF2B5EF4-FFF2-40B4-BE49-F238E27FC236}">
                            <a16:creationId xmlns:a16="http://schemas.microsoft.com/office/drawing/2014/main" id="{B40EC952-4E58-4B45-B771-468DD31BD4F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45075" y="2432050"/>
                        <a:ext cx="3965575" cy="64928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5604" name="TextBox 22">
            <a:extLst>
              <a:ext uri="{FF2B5EF4-FFF2-40B4-BE49-F238E27FC236}">
                <a16:creationId xmlns:a16="http://schemas.microsoft.com/office/drawing/2014/main" id="{C9332C94-D1BF-4883-BD0E-6D139224E3E3}"/>
              </a:ext>
            </a:extLst>
          </p:cNvPr>
          <p:cNvSpPr txBox="1">
            <a:spLocks noChangeArrowheads="1"/>
          </p:cNvSpPr>
          <p:nvPr/>
        </p:nvSpPr>
        <p:spPr bwMode="auto">
          <a:xfrm>
            <a:off x="858838" y="1746250"/>
            <a:ext cx="21590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latinLnBrk="1">
              <a:lnSpc>
                <a:spcPct val="90000"/>
              </a:lnSpc>
              <a:spcBef>
                <a:spcPts val="1200"/>
              </a:spcBef>
              <a:spcAft>
                <a:spcPts val="200"/>
              </a:spcAft>
              <a:buClr>
                <a:schemeClr val="accent1"/>
              </a:buClr>
              <a:buSzPct val="100000"/>
              <a:buFont typeface="Calibri" panose="020F0502020204030204" pitchFamily="34" charset="0"/>
              <a:buChar char=" "/>
              <a:defRPr sz="2000">
                <a:solidFill>
                  <a:srgbClr val="404040"/>
                </a:solidFill>
                <a:latin typeface="Calibri" panose="020F0502020204030204" pitchFamily="34" charset="0"/>
              </a:defRPr>
            </a:lvl1pPr>
            <a:lvl2pPr marL="742950" indent="-285750" latinLnBrk="1">
              <a:lnSpc>
                <a:spcPct val="90000"/>
              </a:lnSpc>
              <a:spcBef>
                <a:spcPts val="200"/>
              </a:spcBef>
              <a:spcAft>
                <a:spcPts val="400"/>
              </a:spcAft>
              <a:buClr>
                <a:schemeClr val="accent1"/>
              </a:buClr>
              <a:buFont typeface="Calibri" panose="020F0502020204030204" pitchFamily="34" charset="0"/>
              <a:buChar char="◦"/>
              <a:defRPr>
                <a:solidFill>
                  <a:srgbClr val="404040"/>
                </a:solidFill>
                <a:latin typeface="Calibri" panose="020F0502020204030204" pitchFamily="34" charset="0"/>
              </a:defRPr>
            </a:lvl2pPr>
            <a:lvl3pPr marL="1143000" indent="-228600" latinLnBrk="1">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3pPr>
            <a:lvl4pPr marL="1600200" indent="-228600" latinLnBrk="1">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4pPr>
            <a:lvl5pPr marL="2057400" indent="-228600" latinLnBrk="1">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5pPr>
            <a:lvl6pPr marL="2514600" indent="-228600" defTabSz="457200" eaLnBrk="0" fontAlgn="base" latinLnBrk="1" hangingPunct="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6pPr>
            <a:lvl7pPr marL="2971800" indent="-228600" defTabSz="457200" eaLnBrk="0" fontAlgn="base" latinLnBrk="1" hangingPunct="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7pPr>
            <a:lvl8pPr marL="3429000" indent="-228600" defTabSz="457200" eaLnBrk="0" fontAlgn="base" latinLnBrk="1" hangingPunct="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8pPr>
            <a:lvl9pPr marL="3886200" indent="-228600" defTabSz="457200" eaLnBrk="0" fontAlgn="base" latinLnBrk="1" hangingPunct="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9pPr>
          </a:lstStyle>
          <a:p>
            <a:pPr eaLnBrk="1" latinLnBrk="0" hangingPunct="1">
              <a:lnSpc>
                <a:spcPct val="100000"/>
              </a:lnSpc>
              <a:spcBef>
                <a:spcPct val="0"/>
              </a:spcBef>
              <a:spcAft>
                <a:spcPct val="0"/>
              </a:spcAft>
              <a:buClrTx/>
              <a:buSzTx/>
              <a:buFontTx/>
              <a:buNone/>
            </a:pPr>
            <a:r>
              <a:rPr lang="en-US" altLang="ko-KR" sz="1800">
                <a:solidFill>
                  <a:schemeClr val="tx1"/>
                </a:solidFill>
                <a:latin typeface="Times New Roman" panose="02020603050405020304" pitchFamily="18" charset="0"/>
                <a:cs typeface="Times New Roman" panose="02020603050405020304" pitchFamily="18" charset="0"/>
              </a:rPr>
              <a:t>Continuity equation: </a:t>
            </a:r>
            <a:endParaRPr lang="ko-KR" altLang="en-US" sz="1800">
              <a:solidFill>
                <a:schemeClr val="tx1"/>
              </a:solidFill>
              <a:latin typeface="Times New Roman" panose="02020603050405020304" pitchFamily="18" charset="0"/>
              <a:cs typeface="Times New Roman" panose="02020603050405020304" pitchFamily="18" charset="0"/>
            </a:endParaRPr>
          </a:p>
        </p:txBody>
      </p:sp>
      <p:sp>
        <p:nvSpPr>
          <p:cNvPr id="21" name="제목 1">
            <a:extLst>
              <a:ext uri="{FF2B5EF4-FFF2-40B4-BE49-F238E27FC236}">
                <a16:creationId xmlns:a16="http://schemas.microsoft.com/office/drawing/2014/main" id="{2290E1F5-9BAB-4782-9882-66C54D26B78C}"/>
              </a:ext>
            </a:extLst>
          </p:cNvPr>
          <p:cNvSpPr txBox="1">
            <a:spLocks noChangeArrowheads="1"/>
          </p:cNvSpPr>
          <p:nvPr/>
        </p:nvSpPr>
        <p:spPr>
          <a:xfrm>
            <a:off x="838200" y="365125"/>
            <a:ext cx="10515600" cy="755650"/>
          </a:xfrm>
          <a:prstGeom prst="rect">
            <a:avLst/>
          </a:prstGeom>
        </p:spPr>
        <p:txBody>
          <a:bodyPr anchor="b">
            <a:normAutofit/>
          </a:bodyPr>
          <a:lstStyle>
            <a:lvl1pPr marL="0" algn="l" rtl="0" fontAlgn="base" latinLnBrk="1">
              <a:lnSpc>
                <a:spcPct val="85000"/>
              </a:lnSpc>
              <a:spcBef>
                <a:spcPct val="0"/>
              </a:spcBef>
              <a:spcAft>
                <a:spcPct val="0"/>
              </a:spcAft>
              <a:defRPr sz="4800" kern="1200" spc="-50">
                <a:solidFill>
                  <a:srgbClr val="404040"/>
                </a:solidFill>
                <a:latin typeface="+mj-lt"/>
                <a:ea typeface="+mj-ea"/>
                <a:cs typeface="+mj-cs"/>
              </a:defRPr>
            </a:lvl1pPr>
            <a:lvl2pPr algn="l" rtl="0" fontAlgn="base" latinLnBrk="1">
              <a:lnSpc>
                <a:spcPct val="85000"/>
              </a:lnSpc>
              <a:spcBef>
                <a:spcPct val="0"/>
              </a:spcBef>
              <a:spcAft>
                <a:spcPct val="0"/>
              </a:spcAft>
              <a:defRPr sz="4800">
                <a:solidFill>
                  <a:srgbClr val="404040"/>
                </a:solidFill>
                <a:latin typeface="Calibri Light" panose="020F0302020204030204" pitchFamily="34" charset="0"/>
              </a:defRPr>
            </a:lvl2pPr>
            <a:lvl3pPr algn="l" rtl="0" fontAlgn="base" latinLnBrk="1">
              <a:lnSpc>
                <a:spcPct val="85000"/>
              </a:lnSpc>
              <a:spcBef>
                <a:spcPct val="0"/>
              </a:spcBef>
              <a:spcAft>
                <a:spcPct val="0"/>
              </a:spcAft>
              <a:defRPr sz="4800">
                <a:solidFill>
                  <a:srgbClr val="404040"/>
                </a:solidFill>
                <a:latin typeface="Calibri Light" panose="020F0302020204030204" pitchFamily="34" charset="0"/>
              </a:defRPr>
            </a:lvl3pPr>
            <a:lvl4pPr algn="l" rtl="0" fontAlgn="base" latinLnBrk="1">
              <a:lnSpc>
                <a:spcPct val="85000"/>
              </a:lnSpc>
              <a:spcBef>
                <a:spcPct val="0"/>
              </a:spcBef>
              <a:spcAft>
                <a:spcPct val="0"/>
              </a:spcAft>
              <a:defRPr sz="4800">
                <a:solidFill>
                  <a:srgbClr val="404040"/>
                </a:solidFill>
                <a:latin typeface="Calibri Light" panose="020F0302020204030204" pitchFamily="34" charset="0"/>
              </a:defRPr>
            </a:lvl4pPr>
            <a:lvl5pPr algn="l" rtl="0" fontAlgn="base" latinLnBrk="1">
              <a:lnSpc>
                <a:spcPct val="85000"/>
              </a:lnSpc>
              <a:spcBef>
                <a:spcPct val="0"/>
              </a:spcBef>
              <a:spcAft>
                <a:spcPct val="0"/>
              </a:spcAft>
              <a:defRPr sz="4800">
                <a:solidFill>
                  <a:srgbClr val="404040"/>
                </a:solidFill>
                <a:latin typeface="Calibri Light" panose="020F0302020204030204" pitchFamily="34" charset="0"/>
              </a:defRPr>
            </a:lvl5pPr>
            <a:lvl6pPr marL="457200" algn="l" rtl="0" fontAlgn="base" latinLnBrk="1">
              <a:lnSpc>
                <a:spcPct val="85000"/>
              </a:lnSpc>
              <a:spcBef>
                <a:spcPct val="0"/>
              </a:spcBef>
              <a:spcAft>
                <a:spcPct val="0"/>
              </a:spcAft>
              <a:defRPr sz="4800">
                <a:solidFill>
                  <a:srgbClr val="404040"/>
                </a:solidFill>
                <a:latin typeface="Calibri Light" panose="020F0302020204030204" pitchFamily="34" charset="0"/>
              </a:defRPr>
            </a:lvl6pPr>
            <a:lvl7pPr marL="914400" algn="l" rtl="0" fontAlgn="base" latinLnBrk="1">
              <a:lnSpc>
                <a:spcPct val="85000"/>
              </a:lnSpc>
              <a:spcBef>
                <a:spcPct val="0"/>
              </a:spcBef>
              <a:spcAft>
                <a:spcPct val="0"/>
              </a:spcAft>
              <a:defRPr sz="4800">
                <a:solidFill>
                  <a:srgbClr val="404040"/>
                </a:solidFill>
                <a:latin typeface="Calibri Light" panose="020F0302020204030204" pitchFamily="34" charset="0"/>
              </a:defRPr>
            </a:lvl7pPr>
            <a:lvl8pPr marL="1371600" algn="l" rtl="0" fontAlgn="base" latinLnBrk="1">
              <a:lnSpc>
                <a:spcPct val="85000"/>
              </a:lnSpc>
              <a:spcBef>
                <a:spcPct val="0"/>
              </a:spcBef>
              <a:spcAft>
                <a:spcPct val="0"/>
              </a:spcAft>
              <a:defRPr sz="4800">
                <a:solidFill>
                  <a:srgbClr val="404040"/>
                </a:solidFill>
                <a:latin typeface="Calibri Light" panose="020F0302020204030204" pitchFamily="34" charset="0"/>
              </a:defRPr>
            </a:lvl8pPr>
            <a:lvl9pPr marL="1828800" algn="l" rtl="0" fontAlgn="base" latinLnBrk="1">
              <a:lnSpc>
                <a:spcPct val="85000"/>
              </a:lnSpc>
              <a:spcBef>
                <a:spcPct val="0"/>
              </a:spcBef>
              <a:spcAft>
                <a:spcPct val="0"/>
              </a:spcAft>
              <a:defRPr sz="4800">
                <a:solidFill>
                  <a:srgbClr val="404040"/>
                </a:solidFill>
                <a:latin typeface="Calibri Light" panose="020F0302020204030204" pitchFamily="34" charset="0"/>
              </a:defRPr>
            </a:lvl9pPr>
          </a:lstStyle>
          <a:p>
            <a:pPr>
              <a:defRPr/>
            </a:pPr>
            <a:r>
              <a:rPr lang="en-US" altLang="ko-KR" sz="3200" dirty="0">
                <a:latin typeface="Times New Roman" panose="02020603050405020304" pitchFamily="18" charset="0"/>
                <a:cs typeface="Times New Roman" panose="02020603050405020304" pitchFamily="18" charset="0"/>
              </a:rPr>
              <a:t>Governing Equations</a:t>
            </a:r>
          </a:p>
        </p:txBody>
      </p:sp>
      <p:graphicFrame>
        <p:nvGraphicFramePr>
          <p:cNvPr id="25606" name="개체 12">
            <a:extLst>
              <a:ext uri="{FF2B5EF4-FFF2-40B4-BE49-F238E27FC236}">
                <a16:creationId xmlns:a16="http://schemas.microsoft.com/office/drawing/2014/main" id="{1641C31C-8883-46A3-A18B-52F6862632E3}"/>
              </a:ext>
            </a:extLst>
          </p:cNvPr>
          <p:cNvGraphicFramePr>
            <a:graphicFrameLocks noChangeAspect="1"/>
          </p:cNvGraphicFramePr>
          <p:nvPr/>
        </p:nvGraphicFramePr>
        <p:xfrm>
          <a:off x="2938463" y="1773238"/>
          <a:ext cx="1030287" cy="312737"/>
        </p:xfrm>
        <a:graphic>
          <a:graphicData uri="http://schemas.openxmlformats.org/presentationml/2006/ole">
            <mc:AlternateContent xmlns:mc="http://schemas.openxmlformats.org/markup-compatibility/2006">
              <mc:Choice xmlns:v="urn:schemas-microsoft-com:vml" Requires="v">
                <p:oleObj spid="_x0000_s5291" name="Equation" r:id="rId5" imgW="545626" imgH="164957" progId="Equation.DSMT4">
                  <p:embed/>
                </p:oleObj>
              </mc:Choice>
              <mc:Fallback>
                <p:oleObj name="Equation" r:id="rId5" imgW="545626" imgH="164957" progId="Equation.DSMT4">
                  <p:embed/>
                  <p:pic>
                    <p:nvPicPr>
                      <p:cNvPr id="25606" name="개체 12">
                        <a:extLst>
                          <a:ext uri="{FF2B5EF4-FFF2-40B4-BE49-F238E27FC236}">
                            <a16:creationId xmlns:a16="http://schemas.microsoft.com/office/drawing/2014/main" id="{1641C31C-8883-46A3-A18B-52F6862632E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38463" y="1773238"/>
                        <a:ext cx="103028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5607" name="개체 6">
            <a:extLst>
              <a:ext uri="{FF2B5EF4-FFF2-40B4-BE49-F238E27FC236}">
                <a16:creationId xmlns:a16="http://schemas.microsoft.com/office/drawing/2014/main" id="{8E9B7BC5-AA98-4282-B036-F939AE1A52AB}"/>
              </a:ext>
            </a:extLst>
          </p:cNvPr>
          <p:cNvGraphicFramePr>
            <a:graphicFrameLocks noChangeAspect="1"/>
          </p:cNvGraphicFramePr>
          <p:nvPr/>
        </p:nvGraphicFramePr>
        <p:xfrm>
          <a:off x="8177213" y="228600"/>
          <a:ext cx="3471862" cy="684213"/>
        </p:xfrm>
        <a:graphic>
          <a:graphicData uri="http://schemas.openxmlformats.org/presentationml/2006/ole">
            <mc:AlternateContent xmlns:mc="http://schemas.openxmlformats.org/markup-compatibility/2006">
              <mc:Choice xmlns:v="urn:schemas-microsoft-com:vml" Requires="v">
                <p:oleObj spid="_x0000_s5292" name="Equation" r:id="rId7" imgW="1612200" imgH="317362" progId="Equation.DSMT4">
                  <p:embed/>
                </p:oleObj>
              </mc:Choice>
              <mc:Fallback>
                <p:oleObj name="Equation" r:id="rId7" imgW="1612200" imgH="317362" progId="Equation.DSMT4">
                  <p:embed/>
                  <p:pic>
                    <p:nvPicPr>
                      <p:cNvPr id="25607" name="개체 6">
                        <a:extLst>
                          <a:ext uri="{FF2B5EF4-FFF2-40B4-BE49-F238E27FC236}">
                            <a16:creationId xmlns:a16="http://schemas.microsoft.com/office/drawing/2014/main" id="{8E9B7BC5-AA98-4282-B036-F939AE1A52A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177213" y="228600"/>
                        <a:ext cx="3471862" cy="68421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5608" name="개체 3">
            <a:extLst>
              <a:ext uri="{FF2B5EF4-FFF2-40B4-BE49-F238E27FC236}">
                <a16:creationId xmlns:a16="http://schemas.microsoft.com/office/drawing/2014/main" id="{A974F621-68B2-415F-A6EC-FD4D929C0C58}"/>
              </a:ext>
            </a:extLst>
          </p:cNvPr>
          <p:cNvGraphicFramePr>
            <a:graphicFrameLocks noChangeAspect="1"/>
          </p:cNvGraphicFramePr>
          <p:nvPr/>
        </p:nvGraphicFramePr>
        <p:xfrm>
          <a:off x="4437063" y="1624013"/>
          <a:ext cx="1765300" cy="588962"/>
        </p:xfrm>
        <a:graphic>
          <a:graphicData uri="http://schemas.openxmlformats.org/presentationml/2006/ole">
            <mc:AlternateContent xmlns:mc="http://schemas.openxmlformats.org/markup-compatibility/2006">
              <mc:Choice xmlns:v="urn:schemas-microsoft-com:vml" Requires="v">
                <p:oleObj spid="_x0000_s5293" name="Equation" r:id="rId9" imgW="952087" imgH="317362" progId="Equation.DSMT4">
                  <p:embed/>
                </p:oleObj>
              </mc:Choice>
              <mc:Fallback>
                <p:oleObj name="Equation" r:id="rId9" imgW="952087" imgH="317362" progId="Equation.DSMT4">
                  <p:embed/>
                  <p:pic>
                    <p:nvPicPr>
                      <p:cNvPr id="25608" name="개체 3">
                        <a:extLst>
                          <a:ext uri="{FF2B5EF4-FFF2-40B4-BE49-F238E27FC236}">
                            <a16:creationId xmlns:a16="http://schemas.microsoft.com/office/drawing/2014/main" id="{A974F621-68B2-415F-A6EC-FD4D929C0C5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437063" y="1624013"/>
                        <a:ext cx="1765300" cy="58896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5609" name="직사각형 4">
            <a:extLst>
              <a:ext uri="{FF2B5EF4-FFF2-40B4-BE49-F238E27FC236}">
                <a16:creationId xmlns:a16="http://schemas.microsoft.com/office/drawing/2014/main" id="{F8041BB0-3138-4560-A2C3-A60F1B3562AB}"/>
              </a:ext>
            </a:extLst>
          </p:cNvPr>
          <p:cNvSpPr>
            <a:spLocks noChangeArrowheads="1"/>
          </p:cNvSpPr>
          <p:nvPr/>
        </p:nvSpPr>
        <p:spPr bwMode="auto">
          <a:xfrm>
            <a:off x="3919538" y="1733550"/>
            <a:ext cx="4318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en-US" altLang="ko-KR">
                <a:latin typeface="Times New Roman" panose="02020603050405020304" pitchFamily="18" charset="0"/>
                <a:cs typeface="Times New Roman" panose="02020603050405020304" pitchFamily="18" charset="0"/>
                <a:sym typeface="Wingdings" panose="05000000000000000000" pitchFamily="2" charset="2"/>
              </a:rPr>
              <a:t></a:t>
            </a:r>
            <a:endParaRPr lang="ko-KR" altLang="en-US">
              <a:cs typeface="Times New Roman" panose="02020603050405020304" pitchFamily="18" charset="0"/>
            </a:endParaRPr>
          </a:p>
        </p:txBody>
      </p:sp>
      <p:sp>
        <p:nvSpPr>
          <p:cNvPr id="25610" name="TextBox 22">
            <a:extLst>
              <a:ext uri="{FF2B5EF4-FFF2-40B4-BE49-F238E27FC236}">
                <a16:creationId xmlns:a16="http://schemas.microsoft.com/office/drawing/2014/main" id="{A411C28F-5BA7-4B31-9E73-35ABCA2A476D}"/>
              </a:ext>
            </a:extLst>
          </p:cNvPr>
          <p:cNvSpPr txBox="1">
            <a:spLocks noChangeArrowheads="1"/>
          </p:cNvSpPr>
          <p:nvPr/>
        </p:nvSpPr>
        <p:spPr bwMode="auto">
          <a:xfrm>
            <a:off x="844550" y="2546350"/>
            <a:ext cx="223678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latinLnBrk="1">
              <a:lnSpc>
                <a:spcPct val="90000"/>
              </a:lnSpc>
              <a:spcBef>
                <a:spcPts val="1200"/>
              </a:spcBef>
              <a:spcAft>
                <a:spcPts val="200"/>
              </a:spcAft>
              <a:buClr>
                <a:schemeClr val="accent1"/>
              </a:buClr>
              <a:buSzPct val="100000"/>
              <a:buFont typeface="Calibri" panose="020F0502020204030204" pitchFamily="34" charset="0"/>
              <a:buChar char=" "/>
              <a:defRPr sz="2000">
                <a:solidFill>
                  <a:srgbClr val="404040"/>
                </a:solidFill>
                <a:latin typeface="Calibri" panose="020F0502020204030204" pitchFamily="34" charset="0"/>
              </a:defRPr>
            </a:lvl1pPr>
            <a:lvl2pPr marL="742950" indent="-285750" latinLnBrk="1">
              <a:lnSpc>
                <a:spcPct val="90000"/>
              </a:lnSpc>
              <a:spcBef>
                <a:spcPts val="200"/>
              </a:spcBef>
              <a:spcAft>
                <a:spcPts val="400"/>
              </a:spcAft>
              <a:buClr>
                <a:schemeClr val="accent1"/>
              </a:buClr>
              <a:buFont typeface="Calibri" panose="020F0502020204030204" pitchFamily="34" charset="0"/>
              <a:buChar char="◦"/>
              <a:defRPr>
                <a:solidFill>
                  <a:srgbClr val="404040"/>
                </a:solidFill>
                <a:latin typeface="Calibri" panose="020F0502020204030204" pitchFamily="34" charset="0"/>
              </a:defRPr>
            </a:lvl2pPr>
            <a:lvl3pPr marL="1143000" indent="-228600" latinLnBrk="1">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3pPr>
            <a:lvl4pPr marL="1600200" indent="-228600" latinLnBrk="1">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4pPr>
            <a:lvl5pPr marL="2057400" indent="-228600" latinLnBrk="1">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5pPr>
            <a:lvl6pPr marL="2514600" indent="-228600" defTabSz="457200" eaLnBrk="0" fontAlgn="base" latinLnBrk="1" hangingPunct="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6pPr>
            <a:lvl7pPr marL="2971800" indent="-228600" defTabSz="457200" eaLnBrk="0" fontAlgn="base" latinLnBrk="1" hangingPunct="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7pPr>
            <a:lvl8pPr marL="3429000" indent="-228600" defTabSz="457200" eaLnBrk="0" fontAlgn="base" latinLnBrk="1" hangingPunct="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8pPr>
            <a:lvl9pPr marL="3886200" indent="-228600" defTabSz="457200" eaLnBrk="0" fontAlgn="base" latinLnBrk="1" hangingPunct="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9pPr>
          </a:lstStyle>
          <a:p>
            <a:pPr eaLnBrk="1" latinLnBrk="0" hangingPunct="1">
              <a:lnSpc>
                <a:spcPct val="100000"/>
              </a:lnSpc>
              <a:spcBef>
                <a:spcPct val="0"/>
              </a:spcBef>
              <a:spcAft>
                <a:spcPct val="0"/>
              </a:spcAft>
              <a:buClrTx/>
              <a:buSzTx/>
              <a:buFontTx/>
              <a:buNone/>
            </a:pPr>
            <a:r>
              <a:rPr lang="en-US" altLang="ko-KR" sz="1800">
                <a:solidFill>
                  <a:schemeClr val="tx1"/>
                </a:solidFill>
                <a:latin typeface="Times New Roman" panose="02020603050405020304" pitchFamily="18" charset="0"/>
                <a:cs typeface="Times New Roman" panose="02020603050405020304" pitchFamily="18" charset="0"/>
              </a:rPr>
              <a:t>Momentum equation: </a:t>
            </a:r>
            <a:endParaRPr lang="ko-KR" altLang="en-US" sz="1800">
              <a:solidFill>
                <a:schemeClr val="tx1"/>
              </a:solidFill>
              <a:latin typeface="Times New Roman" panose="02020603050405020304" pitchFamily="18" charset="0"/>
              <a:cs typeface="Times New Roman" panose="02020603050405020304" pitchFamily="18" charset="0"/>
            </a:endParaRPr>
          </a:p>
        </p:txBody>
      </p:sp>
      <p:graphicFrame>
        <p:nvGraphicFramePr>
          <p:cNvPr id="25611" name="개체 12">
            <a:extLst>
              <a:ext uri="{FF2B5EF4-FFF2-40B4-BE49-F238E27FC236}">
                <a16:creationId xmlns:a16="http://schemas.microsoft.com/office/drawing/2014/main" id="{A0586677-115B-4911-976B-35800EF1A597}"/>
              </a:ext>
            </a:extLst>
          </p:cNvPr>
          <p:cNvGraphicFramePr>
            <a:graphicFrameLocks noChangeAspect="1"/>
          </p:cNvGraphicFramePr>
          <p:nvPr/>
        </p:nvGraphicFramePr>
        <p:xfrm>
          <a:off x="2938463" y="2582863"/>
          <a:ext cx="1724025" cy="336550"/>
        </p:xfrm>
        <a:graphic>
          <a:graphicData uri="http://schemas.openxmlformats.org/presentationml/2006/ole">
            <mc:AlternateContent xmlns:mc="http://schemas.openxmlformats.org/markup-compatibility/2006">
              <mc:Choice xmlns:v="urn:schemas-microsoft-com:vml" Requires="v">
                <p:oleObj spid="_x0000_s5294" name="Equation" r:id="rId11" imgW="914003" imgH="177723" progId="Equation.DSMT4">
                  <p:embed/>
                </p:oleObj>
              </mc:Choice>
              <mc:Fallback>
                <p:oleObj name="Equation" r:id="rId11" imgW="914003" imgH="177723" progId="Equation.DSMT4">
                  <p:embed/>
                  <p:pic>
                    <p:nvPicPr>
                      <p:cNvPr id="25611" name="개체 12">
                        <a:extLst>
                          <a:ext uri="{FF2B5EF4-FFF2-40B4-BE49-F238E27FC236}">
                            <a16:creationId xmlns:a16="http://schemas.microsoft.com/office/drawing/2014/main" id="{A0586677-115B-4911-976B-35800EF1A597}"/>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938463" y="2582863"/>
                        <a:ext cx="17240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5612" name="직사각형 29">
            <a:extLst>
              <a:ext uri="{FF2B5EF4-FFF2-40B4-BE49-F238E27FC236}">
                <a16:creationId xmlns:a16="http://schemas.microsoft.com/office/drawing/2014/main" id="{F07CC040-2ED6-4C19-9013-65572D3A8902}"/>
              </a:ext>
            </a:extLst>
          </p:cNvPr>
          <p:cNvSpPr>
            <a:spLocks noChangeArrowheads="1"/>
          </p:cNvSpPr>
          <p:nvPr/>
        </p:nvSpPr>
        <p:spPr bwMode="auto">
          <a:xfrm>
            <a:off x="4624388" y="2560638"/>
            <a:ext cx="4302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en-US" altLang="ko-KR">
                <a:latin typeface="Times New Roman" panose="02020603050405020304" pitchFamily="18" charset="0"/>
                <a:cs typeface="Times New Roman" panose="02020603050405020304" pitchFamily="18" charset="0"/>
                <a:sym typeface="Wingdings" panose="05000000000000000000" pitchFamily="2" charset="2"/>
              </a:rPr>
              <a:t></a:t>
            </a:r>
            <a:endParaRPr lang="ko-KR" altLang="en-US">
              <a:cs typeface="Times New Roman" panose="02020603050405020304" pitchFamily="18" charset="0"/>
            </a:endParaRPr>
          </a:p>
        </p:txBody>
      </p:sp>
      <p:graphicFrame>
        <p:nvGraphicFramePr>
          <p:cNvPr id="25613" name="개체 15">
            <a:extLst>
              <a:ext uri="{FF2B5EF4-FFF2-40B4-BE49-F238E27FC236}">
                <a16:creationId xmlns:a16="http://schemas.microsoft.com/office/drawing/2014/main" id="{1369F8EF-C136-43C1-9FDC-A6B7DB91D1D9}"/>
              </a:ext>
            </a:extLst>
          </p:cNvPr>
          <p:cNvGraphicFramePr>
            <a:graphicFrameLocks noChangeAspect="1"/>
          </p:cNvGraphicFramePr>
          <p:nvPr/>
        </p:nvGraphicFramePr>
        <p:xfrm>
          <a:off x="5094288" y="3236913"/>
          <a:ext cx="3678237" cy="831850"/>
        </p:xfrm>
        <a:graphic>
          <a:graphicData uri="http://schemas.openxmlformats.org/presentationml/2006/ole">
            <mc:AlternateContent xmlns:mc="http://schemas.openxmlformats.org/markup-compatibility/2006">
              <mc:Choice xmlns:v="urn:schemas-microsoft-com:vml" Requires="v">
                <p:oleObj spid="_x0000_s5295" name="Equation" r:id="rId13" imgW="1790700" imgH="406400" progId="Equation.DSMT4">
                  <p:embed/>
                </p:oleObj>
              </mc:Choice>
              <mc:Fallback>
                <p:oleObj name="Equation" r:id="rId13" imgW="1790700" imgH="406400" progId="Equation.DSMT4">
                  <p:embed/>
                  <p:pic>
                    <p:nvPicPr>
                      <p:cNvPr id="25613" name="개체 15">
                        <a:extLst>
                          <a:ext uri="{FF2B5EF4-FFF2-40B4-BE49-F238E27FC236}">
                            <a16:creationId xmlns:a16="http://schemas.microsoft.com/office/drawing/2014/main" id="{1369F8EF-C136-43C1-9FDC-A6B7DB91D1D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094288" y="3236913"/>
                        <a:ext cx="3678237" cy="83185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5614" name="TextBox 22">
            <a:extLst>
              <a:ext uri="{FF2B5EF4-FFF2-40B4-BE49-F238E27FC236}">
                <a16:creationId xmlns:a16="http://schemas.microsoft.com/office/drawing/2014/main" id="{942203D2-C486-42B9-A1B9-67C19435AF13}"/>
              </a:ext>
            </a:extLst>
          </p:cNvPr>
          <p:cNvSpPr txBox="1">
            <a:spLocks noChangeArrowheads="1"/>
          </p:cNvSpPr>
          <p:nvPr/>
        </p:nvSpPr>
        <p:spPr bwMode="auto">
          <a:xfrm>
            <a:off x="882650" y="3414713"/>
            <a:ext cx="18224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latinLnBrk="1">
              <a:lnSpc>
                <a:spcPct val="90000"/>
              </a:lnSpc>
              <a:spcBef>
                <a:spcPts val="1200"/>
              </a:spcBef>
              <a:spcAft>
                <a:spcPts val="200"/>
              </a:spcAft>
              <a:buClr>
                <a:schemeClr val="accent1"/>
              </a:buClr>
              <a:buSzPct val="100000"/>
              <a:buFont typeface="Calibri" panose="020F0502020204030204" pitchFamily="34" charset="0"/>
              <a:buChar char=" "/>
              <a:defRPr sz="2000">
                <a:solidFill>
                  <a:srgbClr val="404040"/>
                </a:solidFill>
                <a:latin typeface="Calibri" panose="020F0502020204030204" pitchFamily="34" charset="0"/>
              </a:defRPr>
            </a:lvl1pPr>
            <a:lvl2pPr marL="742950" indent="-285750" latinLnBrk="1">
              <a:lnSpc>
                <a:spcPct val="90000"/>
              </a:lnSpc>
              <a:spcBef>
                <a:spcPts val="200"/>
              </a:spcBef>
              <a:spcAft>
                <a:spcPts val="400"/>
              </a:spcAft>
              <a:buClr>
                <a:schemeClr val="accent1"/>
              </a:buClr>
              <a:buFont typeface="Calibri" panose="020F0502020204030204" pitchFamily="34" charset="0"/>
              <a:buChar char="◦"/>
              <a:defRPr>
                <a:solidFill>
                  <a:srgbClr val="404040"/>
                </a:solidFill>
                <a:latin typeface="Calibri" panose="020F0502020204030204" pitchFamily="34" charset="0"/>
              </a:defRPr>
            </a:lvl2pPr>
            <a:lvl3pPr marL="1143000" indent="-228600" latinLnBrk="1">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3pPr>
            <a:lvl4pPr marL="1600200" indent="-228600" latinLnBrk="1">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4pPr>
            <a:lvl5pPr marL="2057400" indent="-228600" latinLnBrk="1">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5pPr>
            <a:lvl6pPr marL="2514600" indent="-228600" defTabSz="457200" eaLnBrk="0" fontAlgn="base" latinLnBrk="1" hangingPunct="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6pPr>
            <a:lvl7pPr marL="2971800" indent="-228600" defTabSz="457200" eaLnBrk="0" fontAlgn="base" latinLnBrk="1" hangingPunct="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7pPr>
            <a:lvl8pPr marL="3429000" indent="-228600" defTabSz="457200" eaLnBrk="0" fontAlgn="base" latinLnBrk="1" hangingPunct="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8pPr>
            <a:lvl9pPr marL="3886200" indent="-228600" defTabSz="457200" eaLnBrk="0" fontAlgn="base" latinLnBrk="1" hangingPunct="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9pPr>
          </a:lstStyle>
          <a:p>
            <a:pPr eaLnBrk="1" latinLnBrk="0" hangingPunct="1">
              <a:lnSpc>
                <a:spcPct val="100000"/>
              </a:lnSpc>
              <a:spcBef>
                <a:spcPct val="0"/>
              </a:spcBef>
              <a:spcAft>
                <a:spcPct val="0"/>
              </a:spcAft>
              <a:buClrTx/>
              <a:buSzTx/>
              <a:buFontTx/>
              <a:buNone/>
            </a:pPr>
            <a:r>
              <a:rPr lang="en-US" altLang="ko-KR" sz="1800">
                <a:solidFill>
                  <a:schemeClr val="tx1"/>
                </a:solidFill>
                <a:latin typeface="Times New Roman" panose="02020603050405020304" pitchFamily="18" charset="0"/>
                <a:cs typeface="Times New Roman" panose="02020603050405020304" pitchFamily="18" charset="0"/>
              </a:rPr>
              <a:t>Energy equation: </a:t>
            </a:r>
            <a:endParaRPr lang="ko-KR" altLang="en-US" sz="1800">
              <a:solidFill>
                <a:schemeClr val="tx1"/>
              </a:solidFill>
              <a:latin typeface="Times New Roman" panose="02020603050405020304" pitchFamily="18" charset="0"/>
              <a:cs typeface="Times New Roman" panose="02020603050405020304" pitchFamily="18" charset="0"/>
            </a:endParaRPr>
          </a:p>
        </p:txBody>
      </p:sp>
      <p:graphicFrame>
        <p:nvGraphicFramePr>
          <p:cNvPr id="25615" name="개체 12">
            <a:extLst>
              <a:ext uri="{FF2B5EF4-FFF2-40B4-BE49-F238E27FC236}">
                <a16:creationId xmlns:a16="http://schemas.microsoft.com/office/drawing/2014/main" id="{3F888A5E-E399-4E60-B887-25DC80B05C53}"/>
              </a:ext>
            </a:extLst>
          </p:cNvPr>
          <p:cNvGraphicFramePr>
            <a:graphicFrameLocks noChangeAspect="1"/>
          </p:cNvGraphicFramePr>
          <p:nvPr/>
        </p:nvGraphicFramePr>
        <p:xfrm>
          <a:off x="2581275" y="3446463"/>
          <a:ext cx="2106613" cy="360362"/>
        </p:xfrm>
        <a:graphic>
          <a:graphicData uri="http://schemas.openxmlformats.org/presentationml/2006/ole">
            <mc:AlternateContent xmlns:mc="http://schemas.openxmlformats.org/markup-compatibility/2006">
              <mc:Choice xmlns:v="urn:schemas-microsoft-com:vml" Requires="v">
                <p:oleObj spid="_x0000_s5296" name="Equation" r:id="rId15" imgW="1117600" imgH="190500" progId="Equation.DSMT4">
                  <p:embed/>
                </p:oleObj>
              </mc:Choice>
              <mc:Fallback>
                <p:oleObj name="Equation" r:id="rId15" imgW="1117600" imgH="190500" progId="Equation.DSMT4">
                  <p:embed/>
                  <p:pic>
                    <p:nvPicPr>
                      <p:cNvPr id="25615" name="개체 12">
                        <a:extLst>
                          <a:ext uri="{FF2B5EF4-FFF2-40B4-BE49-F238E27FC236}">
                            <a16:creationId xmlns:a16="http://schemas.microsoft.com/office/drawing/2014/main" id="{3F888A5E-E399-4E60-B887-25DC80B05C53}"/>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581275" y="3446463"/>
                        <a:ext cx="2106613" cy="36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5616" name="직사각형 33">
            <a:extLst>
              <a:ext uri="{FF2B5EF4-FFF2-40B4-BE49-F238E27FC236}">
                <a16:creationId xmlns:a16="http://schemas.microsoft.com/office/drawing/2014/main" id="{59DFB4AA-1A5F-4AD2-8946-3F399F3D7030}"/>
              </a:ext>
            </a:extLst>
          </p:cNvPr>
          <p:cNvSpPr>
            <a:spLocks noChangeArrowheads="1"/>
          </p:cNvSpPr>
          <p:nvPr/>
        </p:nvSpPr>
        <p:spPr bwMode="auto">
          <a:xfrm>
            <a:off x="4694238" y="3408363"/>
            <a:ext cx="4302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en-US" altLang="ko-KR">
                <a:latin typeface="Times New Roman" panose="02020603050405020304" pitchFamily="18" charset="0"/>
                <a:cs typeface="Times New Roman" panose="02020603050405020304" pitchFamily="18" charset="0"/>
                <a:sym typeface="Wingdings" panose="05000000000000000000" pitchFamily="2" charset="2"/>
              </a:rPr>
              <a:t></a:t>
            </a:r>
            <a:endParaRPr lang="ko-KR" altLang="en-US">
              <a:cs typeface="Times New Roman" panose="02020603050405020304" pitchFamily="18" charset="0"/>
            </a:endParaRPr>
          </a:p>
        </p:txBody>
      </p:sp>
      <p:graphicFrame>
        <p:nvGraphicFramePr>
          <p:cNvPr id="25617" name="개체 15">
            <a:extLst>
              <a:ext uri="{FF2B5EF4-FFF2-40B4-BE49-F238E27FC236}">
                <a16:creationId xmlns:a16="http://schemas.microsoft.com/office/drawing/2014/main" id="{B955A266-9E79-44C9-AC5C-013D2FDB129D}"/>
              </a:ext>
            </a:extLst>
          </p:cNvPr>
          <p:cNvGraphicFramePr>
            <a:graphicFrameLocks noChangeAspect="1"/>
          </p:cNvGraphicFramePr>
          <p:nvPr/>
        </p:nvGraphicFramePr>
        <p:xfrm>
          <a:off x="5086350" y="4233863"/>
          <a:ext cx="3886200" cy="649287"/>
        </p:xfrm>
        <a:graphic>
          <a:graphicData uri="http://schemas.openxmlformats.org/presentationml/2006/ole">
            <mc:AlternateContent xmlns:mc="http://schemas.openxmlformats.org/markup-compatibility/2006">
              <mc:Choice xmlns:v="urn:schemas-microsoft-com:vml" Requires="v">
                <p:oleObj spid="_x0000_s5297" name="Equation" r:id="rId17" imgW="1891479" imgH="317362" progId="Equation.DSMT4">
                  <p:embed/>
                </p:oleObj>
              </mc:Choice>
              <mc:Fallback>
                <p:oleObj name="Equation" r:id="rId17" imgW="1891479" imgH="317362" progId="Equation.DSMT4">
                  <p:embed/>
                  <p:pic>
                    <p:nvPicPr>
                      <p:cNvPr id="25617" name="개체 15">
                        <a:extLst>
                          <a:ext uri="{FF2B5EF4-FFF2-40B4-BE49-F238E27FC236}">
                            <a16:creationId xmlns:a16="http://schemas.microsoft.com/office/drawing/2014/main" id="{B955A266-9E79-44C9-AC5C-013D2FDB129D}"/>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086350" y="4233863"/>
                        <a:ext cx="3886200" cy="64928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5618" name="개체 12">
            <a:extLst>
              <a:ext uri="{FF2B5EF4-FFF2-40B4-BE49-F238E27FC236}">
                <a16:creationId xmlns:a16="http://schemas.microsoft.com/office/drawing/2014/main" id="{9057656C-D8AE-4B17-B6AF-12D2AF4C2CB2}"/>
              </a:ext>
            </a:extLst>
          </p:cNvPr>
          <p:cNvGraphicFramePr>
            <a:graphicFrameLocks noChangeAspect="1"/>
          </p:cNvGraphicFramePr>
          <p:nvPr/>
        </p:nvGraphicFramePr>
        <p:xfrm>
          <a:off x="2752725" y="4364038"/>
          <a:ext cx="1819275" cy="336550"/>
        </p:xfrm>
        <a:graphic>
          <a:graphicData uri="http://schemas.openxmlformats.org/presentationml/2006/ole">
            <mc:AlternateContent xmlns:mc="http://schemas.openxmlformats.org/markup-compatibility/2006">
              <mc:Choice xmlns:v="urn:schemas-microsoft-com:vml" Requires="v">
                <p:oleObj spid="_x0000_s5298" name="Equation" r:id="rId19" imgW="964781" imgH="177723" progId="Equation.DSMT4">
                  <p:embed/>
                </p:oleObj>
              </mc:Choice>
              <mc:Fallback>
                <p:oleObj name="Equation" r:id="rId19" imgW="964781" imgH="177723" progId="Equation.DSMT4">
                  <p:embed/>
                  <p:pic>
                    <p:nvPicPr>
                      <p:cNvPr id="25618" name="개체 12">
                        <a:extLst>
                          <a:ext uri="{FF2B5EF4-FFF2-40B4-BE49-F238E27FC236}">
                            <a16:creationId xmlns:a16="http://schemas.microsoft.com/office/drawing/2014/main" id="{9057656C-D8AE-4B17-B6AF-12D2AF4C2CB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752725" y="4364038"/>
                        <a:ext cx="18192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5619" name="직사각형 36">
            <a:extLst>
              <a:ext uri="{FF2B5EF4-FFF2-40B4-BE49-F238E27FC236}">
                <a16:creationId xmlns:a16="http://schemas.microsoft.com/office/drawing/2014/main" id="{ADE1CF4F-6852-44F0-98BB-4FBE6790BD47}"/>
              </a:ext>
            </a:extLst>
          </p:cNvPr>
          <p:cNvSpPr>
            <a:spLocks noChangeArrowheads="1"/>
          </p:cNvSpPr>
          <p:nvPr/>
        </p:nvSpPr>
        <p:spPr bwMode="auto">
          <a:xfrm>
            <a:off x="4675188" y="4314825"/>
            <a:ext cx="4302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en-US" altLang="ko-KR">
                <a:latin typeface="Times New Roman" panose="02020603050405020304" pitchFamily="18" charset="0"/>
                <a:cs typeface="Times New Roman" panose="02020603050405020304" pitchFamily="18" charset="0"/>
                <a:sym typeface="Wingdings" panose="05000000000000000000" pitchFamily="2" charset="2"/>
              </a:rPr>
              <a:t></a:t>
            </a:r>
            <a:endParaRPr lang="ko-KR" altLang="en-US">
              <a:cs typeface="Times New Roman" panose="02020603050405020304" pitchFamily="18" charset="0"/>
            </a:endParaRPr>
          </a:p>
        </p:txBody>
      </p:sp>
      <p:sp>
        <p:nvSpPr>
          <p:cNvPr id="25620" name="TextBox 13">
            <a:extLst>
              <a:ext uri="{FF2B5EF4-FFF2-40B4-BE49-F238E27FC236}">
                <a16:creationId xmlns:a16="http://schemas.microsoft.com/office/drawing/2014/main" id="{E882F7F6-FC6C-4370-B4BB-1EC6D4EF85C4}"/>
              </a:ext>
            </a:extLst>
          </p:cNvPr>
          <p:cNvSpPr txBox="1">
            <a:spLocks noChangeArrowheads="1"/>
          </p:cNvSpPr>
          <p:nvPr/>
        </p:nvSpPr>
        <p:spPr bwMode="auto">
          <a:xfrm>
            <a:off x="871538" y="5130800"/>
            <a:ext cx="21447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latinLnBrk="1">
              <a:lnSpc>
                <a:spcPct val="90000"/>
              </a:lnSpc>
              <a:spcBef>
                <a:spcPts val="1200"/>
              </a:spcBef>
              <a:spcAft>
                <a:spcPts val="200"/>
              </a:spcAft>
              <a:buClr>
                <a:schemeClr val="accent1"/>
              </a:buClr>
              <a:buSzPct val="100000"/>
              <a:buFont typeface="Calibri" panose="020F0502020204030204" pitchFamily="34" charset="0"/>
              <a:buChar char=" "/>
              <a:defRPr sz="2000">
                <a:solidFill>
                  <a:srgbClr val="404040"/>
                </a:solidFill>
                <a:latin typeface="Calibri" panose="020F0502020204030204" pitchFamily="34" charset="0"/>
              </a:defRPr>
            </a:lvl1pPr>
            <a:lvl2pPr marL="742950" indent="-285750" latinLnBrk="1">
              <a:lnSpc>
                <a:spcPct val="90000"/>
              </a:lnSpc>
              <a:spcBef>
                <a:spcPts val="200"/>
              </a:spcBef>
              <a:spcAft>
                <a:spcPts val="400"/>
              </a:spcAft>
              <a:buClr>
                <a:schemeClr val="accent1"/>
              </a:buClr>
              <a:buFont typeface="Calibri" panose="020F0502020204030204" pitchFamily="34" charset="0"/>
              <a:buChar char="◦"/>
              <a:defRPr>
                <a:solidFill>
                  <a:srgbClr val="404040"/>
                </a:solidFill>
                <a:latin typeface="Calibri" panose="020F0502020204030204" pitchFamily="34" charset="0"/>
              </a:defRPr>
            </a:lvl2pPr>
            <a:lvl3pPr marL="1143000" indent="-228600" latinLnBrk="1">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3pPr>
            <a:lvl4pPr marL="1600200" indent="-228600" latinLnBrk="1">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4pPr>
            <a:lvl5pPr marL="2057400" indent="-228600" latinLnBrk="1">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5pPr>
            <a:lvl6pPr marL="2514600" indent="-228600" defTabSz="457200" eaLnBrk="0" fontAlgn="base" latinLnBrk="1" hangingPunct="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6pPr>
            <a:lvl7pPr marL="2971800" indent="-228600" defTabSz="457200" eaLnBrk="0" fontAlgn="base" latinLnBrk="1" hangingPunct="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7pPr>
            <a:lvl8pPr marL="3429000" indent="-228600" defTabSz="457200" eaLnBrk="0" fontAlgn="base" latinLnBrk="1" hangingPunct="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8pPr>
            <a:lvl9pPr marL="3886200" indent="-228600" defTabSz="457200" eaLnBrk="0" fontAlgn="base" latinLnBrk="1" hangingPunct="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9pPr>
          </a:lstStyle>
          <a:p>
            <a:pPr eaLnBrk="1" latinLnBrk="0" hangingPunct="1">
              <a:lnSpc>
                <a:spcPct val="100000"/>
              </a:lnSpc>
              <a:spcBef>
                <a:spcPct val="0"/>
              </a:spcBef>
              <a:spcAft>
                <a:spcPct val="0"/>
              </a:spcAft>
              <a:buClrTx/>
              <a:buSzTx/>
              <a:buFontTx/>
              <a:buNone/>
            </a:pPr>
            <a:r>
              <a:rPr lang="en-US" altLang="ko-KR" sz="1800">
                <a:solidFill>
                  <a:schemeClr val="tx1"/>
                </a:solidFill>
                <a:latin typeface="Times New Roman" panose="02020603050405020304" pitchFamily="18" charset="0"/>
                <a:cs typeface="Times New Roman" panose="02020603050405020304" pitchFamily="18" charset="0"/>
              </a:rPr>
              <a:t>Turbulence equation:</a:t>
            </a:r>
            <a:endParaRPr lang="ko-KR" altLang="en-US" sz="1800">
              <a:solidFill>
                <a:schemeClr val="tx1"/>
              </a:solidFill>
              <a:latin typeface="Times New Roman" panose="02020603050405020304" pitchFamily="18" charset="0"/>
              <a:cs typeface="Times New Roman" panose="02020603050405020304" pitchFamily="18" charset="0"/>
            </a:endParaRPr>
          </a:p>
        </p:txBody>
      </p:sp>
      <p:graphicFrame>
        <p:nvGraphicFramePr>
          <p:cNvPr id="25621" name="개체 15">
            <a:extLst>
              <a:ext uri="{FF2B5EF4-FFF2-40B4-BE49-F238E27FC236}">
                <a16:creationId xmlns:a16="http://schemas.microsoft.com/office/drawing/2014/main" id="{2AECB6AD-5C27-4282-8982-067898173E71}"/>
              </a:ext>
            </a:extLst>
          </p:cNvPr>
          <p:cNvGraphicFramePr>
            <a:graphicFrameLocks noChangeAspect="1"/>
          </p:cNvGraphicFramePr>
          <p:nvPr/>
        </p:nvGraphicFramePr>
        <p:xfrm>
          <a:off x="6869113" y="4999038"/>
          <a:ext cx="3546475" cy="649287"/>
        </p:xfrm>
        <a:graphic>
          <a:graphicData uri="http://schemas.openxmlformats.org/presentationml/2006/ole">
            <mc:AlternateContent xmlns:mc="http://schemas.openxmlformats.org/markup-compatibility/2006">
              <mc:Choice xmlns:v="urn:schemas-microsoft-com:vml" Requires="v">
                <p:oleObj spid="_x0000_s5299" name="Equation" r:id="rId21" imgW="1726451" imgH="317362" progId="Equation.DSMT4">
                  <p:embed/>
                </p:oleObj>
              </mc:Choice>
              <mc:Fallback>
                <p:oleObj name="Equation" r:id="rId21" imgW="1726451" imgH="317362" progId="Equation.DSMT4">
                  <p:embed/>
                  <p:pic>
                    <p:nvPicPr>
                      <p:cNvPr id="25621" name="개체 15">
                        <a:extLst>
                          <a:ext uri="{FF2B5EF4-FFF2-40B4-BE49-F238E27FC236}">
                            <a16:creationId xmlns:a16="http://schemas.microsoft.com/office/drawing/2014/main" id="{2AECB6AD-5C27-4282-8982-067898173E71}"/>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6869113" y="4999038"/>
                        <a:ext cx="3546475" cy="64928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5622" name="개체 12">
            <a:extLst>
              <a:ext uri="{FF2B5EF4-FFF2-40B4-BE49-F238E27FC236}">
                <a16:creationId xmlns:a16="http://schemas.microsoft.com/office/drawing/2014/main" id="{958F24F2-330C-4438-8A0A-A08DBF0BF904}"/>
              </a:ext>
            </a:extLst>
          </p:cNvPr>
          <p:cNvGraphicFramePr>
            <a:graphicFrameLocks noChangeAspect="1"/>
          </p:cNvGraphicFramePr>
          <p:nvPr/>
        </p:nvGraphicFramePr>
        <p:xfrm>
          <a:off x="2986088" y="5149850"/>
          <a:ext cx="3352800" cy="336550"/>
        </p:xfrm>
        <a:graphic>
          <a:graphicData uri="http://schemas.openxmlformats.org/presentationml/2006/ole">
            <mc:AlternateContent xmlns:mc="http://schemas.openxmlformats.org/markup-compatibility/2006">
              <mc:Choice xmlns:v="urn:schemas-microsoft-com:vml" Requires="v">
                <p:oleObj spid="_x0000_s5300" name="Equation" r:id="rId23" imgW="1777229" imgH="177723" progId="Equation.DSMT4">
                  <p:embed/>
                </p:oleObj>
              </mc:Choice>
              <mc:Fallback>
                <p:oleObj name="Equation" r:id="rId23" imgW="1777229" imgH="177723" progId="Equation.DSMT4">
                  <p:embed/>
                  <p:pic>
                    <p:nvPicPr>
                      <p:cNvPr id="25622" name="개체 12">
                        <a:extLst>
                          <a:ext uri="{FF2B5EF4-FFF2-40B4-BE49-F238E27FC236}">
                            <a16:creationId xmlns:a16="http://schemas.microsoft.com/office/drawing/2014/main" id="{958F24F2-330C-4438-8A0A-A08DBF0BF904}"/>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2986088" y="5149850"/>
                        <a:ext cx="33528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5623" name="직사각형 40">
            <a:extLst>
              <a:ext uri="{FF2B5EF4-FFF2-40B4-BE49-F238E27FC236}">
                <a16:creationId xmlns:a16="http://schemas.microsoft.com/office/drawing/2014/main" id="{6CC96D04-FD25-4D86-B8C3-28FB7E4708E5}"/>
              </a:ext>
            </a:extLst>
          </p:cNvPr>
          <p:cNvSpPr>
            <a:spLocks noChangeArrowheads="1"/>
          </p:cNvSpPr>
          <p:nvPr/>
        </p:nvSpPr>
        <p:spPr bwMode="auto">
          <a:xfrm>
            <a:off x="6269038" y="5124450"/>
            <a:ext cx="43021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en-US" altLang="ko-KR">
                <a:latin typeface="Times New Roman" panose="02020603050405020304" pitchFamily="18" charset="0"/>
                <a:cs typeface="Times New Roman" panose="02020603050405020304" pitchFamily="18" charset="0"/>
                <a:sym typeface="Wingdings" panose="05000000000000000000" pitchFamily="2" charset="2"/>
              </a:rPr>
              <a:t></a:t>
            </a:r>
            <a:endParaRPr lang="ko-KR" altLang="en-US">
              <a:cs typeface="Times New Roman" panose="02020603050405020304" pitchFamily="18" charset="0"/>
            </a:endParaRPr>
          </a:p>
        </p:txBody>
      </p:sp>
      <p:sp>
        <p:nvSpPr>
          <p:cNvPr id="25624" name="TextBox 13">
            <a:extLst>
              <a:ext uri="{FF2B5EF4-FFF2-40B4-BE49-F238E27FC236}">
                <a16:creationId xmlns:a16="http://schemas.microsoft.com/office/drawing/2014/main" id="{4ED9F526-46C1-4644-BCCA-F0458AF83EB3}"/>
              </a:ext>
            </a:extLst>
          </p:cNvPr>
          <p:cNvSpPr txBox="1">
            <a:spLocks noChangeArrowheads="1"/>
          </p:cNvSpPr>
          <p:nvPr/>
        </p:nvSpPr>
        <p:spPr bwMode="auto">
          <a:xfrm>
            <a:off x="871538" y="5821363"/>
            <a:ext cx="19796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latinLnBrk="1">
              <a:lnSpc>
                <a:spcPct val="90000"/>
              </a:lnSpc>
              <a:spcBef>
                <a:spcPts val="1200"/>
              </a:spcBef>
              <a:spcAft>
                <a:spcPts val="200"/>
              </a:spcAft>
              <a:buClr>
                <a:schemeClr val="accent1"/>
              </a:buClr>
              <a:buSzPct val="100000"/>
              <a:buFont typeface="Calibri" panose="020F0502020204030204" pitchFamily="34" charset="0"/>
              <a:buChar char=" "/>
              <a:defRPr sz="2000">
                <a:solidFill>
                  <a:srgbClr val="404040"/>
                </a:solidFill>
                <a:latin typeface="Calibri" panose="020F0502020204030204" pitchFamily="34" charset="0"/>
              </a:defRPr>
            </a:lvl1pPr>
            <a:lvl2pPr marL="742950" indent="-285750" latinLnBrk="1">
              <a:lnSpc>
                <a:spcPct val="90000"/>
              </a:lnSpc>
              <a:spcBef>
                <a:spcPts val="200"/>
              </a:spcBef>
              <a:spcAft>
                <a:spcPts val="400"/>
              </a:spcAft>
              <a:buClr>
                <a:schemeClr val="accent1"/>
              </a:buClr>
              <a:buFont typeface="Calibri" panose="020F0502020204030204" pitchFamily="34" charset="0"/>
              <a:buChar char="◦"/>
              <a:defRPr>
                <a:solidFill>
                  <a:srgbClr val="404040"/>
                </a:solidFill>
                <a:latin typeface="Calibri" panose="020F0502020204030204" pitchFamily="34" charset="0"/>
              </a:defRPr>
            </a:lvl2pPr>
            <a:lvl3pPr marL="1143000" indent="-228600" latinLnBrk="1">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3pPr>
            <a:lvl4pPr marL="1600200" indent="-228600" latinLnBrk="1">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4pPr>
            <a:lvl5pPr marL="2057400" indent="-228600" latinLnBrk="1">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5pPr>
            <a:lvl6pPr marL="2514600" indent="-228600" defTabSz="457200" eaLnBrk="0" fontAlgn="base" latinLnBrk="1" hangingPunct="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6pPr>
            <a:lvl7pPr marL="2971800" indent="-228600" defTabSz="457200" eaLnBrk="0" fontAlgn="base" latinLnBrk="1" hangingPunct="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7pPr>
            <a:lvl8pPr marL="3429000" indent="-228600" defTabSz="457200" eaLnBrk="0" fontAlgn="base" latinLnBrk="1" hangingPunct="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8pPr>
            <a:lvl9pPr marL="3886200" indent="-228600" defTabSz="457200" eaLnBrk="0" fontAlgn="base" latinLnBrk="1" hangingPunct="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9pPr>
          </a:lstStyle>
          <a:p>
            <a:pPr eaLnBrk="1" latinLnBrk="0" hangingPunct="1">
              <a:lnSpc>
                <a:spcPct val="100000"/>
              </a:lnSpc>
              <a:spcBef>
                <a:spcPct val="0"/>
              </a:spcBef>
              <a:spcAft>
                <a:spcPct val="0"/>
              </a:spcAft>
              <a:buClrTx/>
              <a:buSzTx/>
              <a:buFontTx/>
              <a:buNone/>
            </a:pPr>
            <a:r>
              <a:rPr lang="en-US" altLang="ko-KR" sz="1800">
                <a:solidFill>
                  <a:schemeClr val="tx1"/>
                </a:solidFill>
                <a:latin typeface="Times New Roman" panose="02020603050405020304" pitchFamily="18" charset="0"/>
                <a:cs typeface="Times New Roman" panose="02020603050405020304" pitchFamily="18" charset="0"/>
              </a:rPr>
              <a:t>Ideal Gas equation:</a:t>
            </a:r>
            <a:endParaRPr lang="ko-KR" altLang="en-US" sz="1800">
              <a:solidFill>
                <a:schemeClr val="tx1"/>
              </a:solidFill>
              <a:latin typeface="Times New Roman" panose="02020603050405020304" pitchFamily="18" charset="0"/>
              <a:cs typeface="Times New Roman" panose="02020603050405020304" pitchFamily="18" charset="0"/>
            </a:endParaRPr>
          </a:p>
        </p:txBody>
      </p:sp>
      <p:graphicFrame>
        <p:nvGraphicFramePr>
          <p:cNvPr id="25625" name="개체 1">
            <a:extLst>
              <a:ext uri="{FF2B5EF4-FFF2-40B4-BE49-F238E27FC236}">
                <a16:creationId xmlns:a16="http://schemas.microsoft.com/office/drawing/2014/main" id="{D8A0FB0F-F63A-4B27-A65B-866889E9EB2C}"/>
              </a:ext>
            </a:extLst>
          </p:cNvPr>
          <p:cNvGraphicFramePr>
            <a:graphicFrameLocks noChangeAspect="1"/>
          </p:cNvGraphicFramePr>
          <p:nvPr/>
        </p:nvGraphicFramePr>
        <p:xfrm>
          <a:off x="2938463" y="5821363"/>
          <a:ext cx="957262" cy="336550"/>
        </p:xfrm>
        <a:graphic>
          <a:graphicData uri="http://schemas.openxmlformats.org/presentationml/2006/ole">
            <mc:AlternateContent xmlns:mc="http://schemas.openxmlformats.org/markup-compatibility/2006">
              <mc:Choice xmlns:v="urn:schemas-microsoft-com:vml" Requires="v">
                <p:oleObj spid="_x0000_s5301" name="Equation" r:id="rId25" imgW="469696" imgH="165028" progId="Equation.DSMT4">
                  <p:embed/>
                </p:oleObj>
              </mc:Choice>
              <mc:Fallback>
                <p:oleObj name="Equation" r:id="rId25" imgW="469696" imgH="165028" progId="Equation.DSMT4">
                  <p:embed/>
                  <p:pic>
                    <p:nvPicPr>
                      <p:cNvPr id="25625" name="개체 1">
                        <a:extLst>
                          <a:ext uri="{FF2B5EF4-FFF2-40B4-BE49-F238E27FC236}">
                            <a16:creationId xmlns:a16="http://schemas.microsoft.com/office/drawing/2014/main" id="{D8A0FB0F-F63A-4B27-A65B-866889E9EB2C}"/>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2938463" y="5821363"/>
                        <a:ext cx="957262" cy="33655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7DDE78-5EFA-467A-BEEA-CC936F1DE6C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5C159CA-CD3A-4167-8913-2AD936511843}"/>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6052836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제목 1">
            <a:extLst>
              <a:ext uri="{FF2B5EF4-FFF2-40B4-BE49-F238E27FC236}">
                <a16:creationId xmlns:a16="http://schemas.microsoft.com/office/drawing/2014/main" id="{FEF2C571-ABBF-EE15-0EFD-92B2F1DCF202}"/>
              </a:ext>
            </a:extLst>
          </p:cNvPr>
          <p:cNvSpPr>
            <a:spLocks noGrp="1" noChangeArrowheads="1"/>
          </p:cNvSpPr>
          <p:nvPr>
            <p:ph type="title"/>
          </p:nvPr>
        </p:nvSpPr>
        <p:spPr>
          <a:xfrm>
            <a:off x="838200" y="365125"/>
            <a:ext cx="10515600" cy="755650"/>
          </a:xfrm>
        </p:spPr>
        <p:txBody>
          <a:bodyPr/>
          <a:lstStyle/>
          <a:p>
            <a:pPr eaLnBrk="1" fontAlgn="auto" hangingPunct="1">
              <a:spcAft>
                <a:spcPts val="0"/>
              </a:spcAft>
              <a:defRPr/>
            </a:pPr>
            <a:r>
              <a:rPr lang="en-US" altLang="ko-KR" sz="3200" dirty="0">
                <a:solidFill>
                  <a:schemeClr val="tx1"/>
                </a:solidFill>
                <a:latin typeface="Times New Roman" panose="02020603050405020304" pitchFamily="18" charset="0"/>
                <a:cs typeface="Times New Roman" panose="02020603050405020304" pitchFamily="18" charset="0"/>
              </a:rPr>
              <a:t>Quick Recap</a:t>
            </a:r>
            <a:endParaRPr lang="ko-KR" altLang="en-US" sz="3200" dirty="0">
              <a:solidFill>
                <a:schemeClr val="tx1"/>
              </a:solidFill>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4938C1D7-6580-4C63-AF64-7E725DC1C84E}"/>
              </a:ext>
            </a:extLst>
          </p:cNvPr>
          <p:cNvPicPr>
            <a:picLocks noChangeAspect="1"/>
          </p:cNvPicPr>
          <p:nvPr/>
        </p:nvPicPr>
        <p:blipFill>
          <a:blip r:embed="rId3"/>
          <a:stretch>
            <a:fillRect/>
          </a:stretch>
        </p:blipFill>
        <p:spPr>
          <a:xfrm>
            <a:off x="3810246" y="406398"/>
            <a:ext cx="5478441" cy="5611091"/>
          </a:xfrm>
          <a:prstGeom prst="rect">
            <a:avLst/>
          </a:prstGeom>
        </p:spPr>
      </p:pic>
    </p:spTree>
    <p:extLst>
      <p:ext uri="{BB962C8B-B14F-4D97-AF65-F5344CB8AC3E}">
        <p14:creationId xmlns:p14="http://schemas.microsoft.com/office/powerpoint/2010/main" val="379094858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제목 1">
            <a:extLst>
              <a:ext uri="{FF2B5EF4-FFF2-40B4-BE49-F238E27FC236}">
                <a16:creationId xmlns:a16="http://schemas.microsoft.com/office/drawing/2014/main" id="{32305893-3829-4C12-A213-81B36D100022}"/>
              </a:ext>
            </a:extLst>
          </p:cNvPr>
          <p:cNvSpPr txBox="1">
            <a:spLocks noChangeArrowheads="1"/>
          </p:cNvSpPr>
          <p:nvPr/>
        </p:nvSpPr>
        <p:spPr>
          <a:xfrm>
            <a:off x="838200" y="365125"/>
            <a:ext cx="10515600" cy="755650"/>
          </a:xfrm>
          <a:prstGeom prst="rect">
            <a:avLst/>
          </a:prstGeom>
        </p:spPr>
        <p:txBody>
          <a:bodyPr anchor="b">
            <a:normAutofit/>
          </a:bodyPr>
          <a:lstStyle>
            <a:lvl1pPr marL="0" algn="l" rtl="0" fontAlgn="base" latinLnBrk="1">
              <a:lnSpc>
                <a:spcPct val="85000"/>
              </a:lnSpc>
              <a:spcBef>
                <a:spcPct val="0"/>
              </a:spcBef>
              <a:spcAft>
                <a:spcPct val="0"/>
              </a:spcAft>
              <a:defRPr sz="4800" kern="1200" spc="-50">
                <a:solidFill>
                  <a:srgbClr val="404040"/>
                </a:solidFill>
                <a:latin typeface="+mj-lt"/>
                <a:ea typeface="+mj-ea"/>
                <a:cs typeface="+mj-cs"/>
              </a:defRPr>
            </a:lvl1pPr>
            <a:lvl2pPr algn="l" rtl="0" fontAlgn="base" latinLnBrk="1">
              <a:lnSpc>
                <a:spcPct val="85000"/>
              </a:lnSpc>
              <a:spcBef>
                <a:spcPct val="0"/>
              </a:spcBef>
              <a:spcAft>
                <a:spcPct val="0"/>
              </a:spcAft>
              <a:defRPr sz="4800">
                <a:solidFill>
                  <a:srgbClr val="404040"/>
                </a:solidFill>
                <a:latin typeface="Calibri Light" panose="020F0302020204030204" pitchFamily="34" charset="0"/>
              </a:defRPr>
            </a:lvl2pPr>
            <a:lvl3pPr algn="l" rtl="0" fontAlgn="base" latinLnBrk="1">
              <a:lnSpc>
                <a:spcPct val="85000"/>
              </a:lnSpc>
              <a:spcBef>
                <a:spcPct val="0"/>
              </a:spcBef>
              <a:spcAft>
                <a:spcPct val="0"/>
              </a:spcAft>
              <a:defRPr sz="4800">
                <a:solidFill>
                  <a:srgbClr val="404040"/>
                </a:solidFill>
                <a:latin typeface="Calibri Light" panose="020F0302020204030204" pitchFamily="34" charset="0"/>
              </a:defRPr>
            </a:lvl3pPr>
            <a:lvl4pPr algn="l" rtl="0" fontAlgn="base" latinLnBrk="1">
              <a:lnSpc>
                <a:spcPct val="85000"/>
              </a:lnSpc>
              <a:spcBef>
                <a:spcPct val="0"/>
              </a:spcBef>
              <a:spcAft>
                <a:spcPct val="0"/>
              </a:spcAft>
              <a:defRPr sz="4800">
                <a:solidFill>
                  <a:srgbClr val="404040"/>
                </a:solidFill>
                <a:latin typeface="Calibri Light" panose="020F0302020204030204" pitchFamily="34" charset="0"/>
              </a:defRPr>
            </a:lvl4pPr>
            <a:lvl5pPr algn="l" rtl="0" fontAlgn="base" latinLnBrk="1">
              <a:lnSpc>
                <a:spcPct val="85000"/>
              </a:lnSpc>
              <a:spcBef>
                <a:spcPct val="0"/>
              </a:spcBef>
              <a:spcAft>
                <a:spcPct val="0"/>
              </a:spcAft>
              <a:defRPr sz="4800">
                <a:solidFill>
                  <a:srgbClr val="404040"/>
                </a:solidFill>
                <a:latin typeface="Calibri Light" panose="020F0302020204030204" pitchFamily="34" charset="0"/>
              </a:defRPr>
            </a:lvl5pPr>
            <a:lvl6pPr marL="457200" algn="l" rtl="0" fontAlgn="base" latinLnBrk="1">
              <a:lnSpc>
                <a:spcPct val="85000"/>
              </a:lnSpc>
              <a:spcBef>
                <a:spcPct val="0"/>
              </a:spcBef>
              <a:spcAft>
                <a:spcPct val="0"/>
              </a:spcAft>
              <a:defRPr sz="4800">
                <a:solidFill>
                  <a:srgbClr val="404040"/>
                </a:solidFill>
                <a:latin typeface="Calibri Light" panose="020F0302020204030204" pitchFamily="34" charset="0"/>
              </a:defRPr>
            </a:lvl6pPr>
            <a:lvl7pPr marL="914400" algn="l" rtl="0" fontAlgn="base" latinLnBrk="1">
              <a:lnSpc>
                <a:spcPct val="85000"/>
              </a:lnSpc>
              <a:spcBef>
                <a:spcPct val="0"/>
              </a:spcBef>
              <a:spcAft>
                <a:spcPct val="0"/>
              </a:spcAft>
              <a:defRPr sz="4800">
                <a:solidFill>
                  <a:srgbClr val="404040"/>
                </a:solidFill>
                <a:latin typeface="Calibri Light" panose="020F0302020204030204" pitchFamily="34" charset="0"/>
              </a:defRPr>
            </a:lvl7pPr>
            <a:lvl8pPr marL="1371600" algn="l" rtl="0" fontAlgn="base" latinLnBrk="1">
              <a:lnSpc>
                <a:spcPct val="85000"/>
              </a:lnSpc>
              <a:spcBef>
                <a:spcPct val="0"/>
              </a:spcBef>
              <a:spcAft>
                <a:spcPct val="0"/>
              </a:spcAft>
              <a:defRPr sz="4800">
                <a:solidFill>
                  <a:srgbClr val="404040"/>
                </a:solidFill>
                <a:latin typeface="Calibri Light" panose="020F0302020204030204" pitchFamily="34" charset="0"/>
              </a:defRPr>
            </a:lvl8pPr>
            <a:lvl9pPr marL="1828800" algn="l" rtl="0" fontAlgn="base" latinLnBrk="1">
              <a:lnSpc>
                <a:spcPct val="85000"/>
              </a:lnSpc>
              <a:spcBef>
                <a:spcPct val="0"/>
              </a:spcBef>
              <a:spcAft>
                <a:spcPct val="0"/>
              </a:spcAft>
              <a:defRPr sz="4800">
                <a:solidFill>
                  <a:srgbClr val="404040"/>
                </a:solidFill>
                <a:latin typeface="Calibri Light" panose="020F0302020204030204" pitchFamily="34" charset="0"/>
              </a:defRPr>
            </a:lvl9pPr>
          </a:lstStyle>
          <a:p>
            <a:pPr>
              <a:defRPr/>
            </a:pPr>
            <a:r>
              <a:rPr lang="en-US" altLang="ko-KR" sz="3200" dirty="0">
                <a:latin typeface="Times New Roman" panose="02020603050405020304" pitchFamily="18" charset="0"/>
                <a:cs typeface="Times New Roman" panose="02020603050405020304" pitchFamily="18" charset="0"/>
              </a:rPr>
              <a:t>Integral Form – Differential Form</a:t>
            </a:r>
          </a:p>
        </p:txBody>
      </p:sp>
      <p:sp>
        <p:nvSpPr>
          <p:cNvPr id="63" name="TextBox 62">
            <a:extLst>
              <a:ext uri="{FF2B5EF4-FFF2-40B4-BE49-F238E27FC236}">
                <a16:creationId xmlns:a16="http://schemas.microsoft.com/office/drawing/2014/main" id="{BF8E802D-D87A-4728-A1B1-CC216CB8B335}"/>
              </a:ext>
            </a:extLst>
          </p:cNvPr>
          <p:cNvSpPr txBox="1">
            <a:spLocks noRot="1" noChangeAspect="1" noMove="1" noResize="1" noEditPoints="1" noAdjustHandles="1" noChangeArrowheads="1" noChangeShapeType="1" noTextEdit="1"/>
          </p:cNvSpPr>
          <p:nvPr/>
        </p:nvSpPr>
        <p:spPr>
          <a:xfrm>
            <a:off x="1333713" y="2018316"/>
            <a:ext cx="2041393" cy="619016"/>
          </a:xfrm>
          <a:prstGeom prst="rect">
            <a:avLst/>
          </a:prstGeom>
          <a:blipFill>
            <a:blip r:embed="rId3"/>
            <a:stretch>
              <a:fillRect/>
            </a:stretch>
          </a:blipFill>
        </p:spPr>
        <p:txBody>
          <a:bodyPr/>
          <a:lstStyle/>
          <a:p>
            <a:r>
              <a:rPr lang="ko-KR" altLang="en-US">
                <a:noFill/>
              </a:rPr>
              <a:t> </a:t>
            </a:r>
          </a:p>
        </p:txBody>
      </p:sp>
      <p:sp>
        <p:nvSpPr>
          <p:cNvPr id="87" name="TextBox 86">
            <a:extLst>
              <a:ext uri="{FF2B5EF4-FFF2-40B4-BE49-F238E27FC236}">
                <a16:creationId xmlns:a16="http://schemas.microsoft.com/office/drawing/2014/main" id="{C8D905F7-F679-455F-B9CF-54943630EA4E}"/>
              </a:ext>
            </a:extLst>
          </p:cNvPr>
          <p:cNvSpPr txBox="1">
            <a:spLocks noChangeArrowheads="1"/>
          </p:cNvSpPr>
          <p:nvPr/>
        </p:nvSpPr>
        <p:spPr bwMode="auto">
          <a:xfrm>
            <a:off x="889000" y="1479550"/>
            <a:ext cx="40211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buFont typeface="Arial" panose="020B0604020202020204" pitchFamily="34" charset="0"/>
              <a:buChar char="•"/>
            </a:pPr>
            <a:r>
              <a:rPr lang="en-US" altLang="ko-KR" sz="2400">
                <a:latin typeface="Times New Roman" panose="02020603050405020304" pitchFamily="18" charset="0"/>
                <a:ea typeface="굴림" panose="020B0600000101010101" pitchFamily="50" charset="-127"/>
                <a:cs typeface="Times New Roman" panose="02020603050405020304" pitchFamily="18" charset="0"/>
              </a:rPr>
              <a:t>Conservation of mass</a:t>
            </a:r>
          </a:p>
        </p:txBody>
      </p:sp>
      <p:sp>
        <p:nvSpPr>
          <p:cNvPr id="88" name="TextBox 87">
            <a:extLst>
              <a:ext uri="{FF2B5EF4-FFF2-40B4-BE49-F238E27FC236}">
                <a16:creationId xmlns:a16="http://schemas.microsoft.com/office/drawing/2014/main" id="{313C229F-6D45-40E6-A620-91793B971F77}"/>
              </a:ext>
            </a:extLst>
          </p:cNvPr>
          <p:cNvSpPr txBox="1">
            <a:spLocks noChangeArrowheads="1"/>
          </p:cNvSpPr>
          <p:nvPr/>
        </p:nvSpPr>
        <p:spPr bwMode="auto">
          <a:xfrm>
            <a:off x="889000" y="2794000"/>
            <a:ext cx="51720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buFont typeface="Arial" panose="020B0604020202020204" pitchFamily="34" charset="0"/>
              <a:buChar char="•"/>
            </a:pPr>
            <a:r>
              <a:rPr lang="en-US" altLang="ko-KR" sz="2400">
                <a:latin typeface="Times New Roman" panose="02020603050405020304" pitchFamily="18" charset="0"/>
                <a:ea typeface="굴림" panose="020B0600000101010101" pitchFamily="50" charset="-127"/>
                <a:cs typeface="Times New Roman" panose="02020603050405020304" pitchFamily="18" charset="0"/>
              </a:rPr>
              <a:t>Integrate over a control volume</a:t>
            </a:r>
          </a:p>
        </p:txBody>
      </p:sp>
      <p:sp>
        <p:nvSpPr>
          <p:cNvPr id="89" name="TextBox 88">
            <a:extLst>
              <a:ext uri="{FF2B5EF4-FFF2-40B4-BE49-F238E27FC236}">
                <a16:creationId xmlns:a16="http://schemas.microsoft.com/office/drawing/2014/main" id="{E2193840-14D7-4F17-9944-3F9182FB61ED}"/>
              </a:ext>
            </a:extLst>
          </p:cNvPr>
          <p:cNvSpPr txBox="1">
            <a:spLocks noRot="1" noChangeAspect="1" noMove="1" noResize="1" noEditPoints="1" noAdjustHandles="1" noChangeArrowheads="1" noChangeShapeType="1" noTextEdit="1"/>
          </p:cNvSpPr>
          <p:nvPr/>
        </p:nvSpPr>
        <p:spPr>
          <a:xfrm>
            <a:off x="1333713" y="3449100"/>
            <a:ext cx="3026021" cy="808235"/>
          </a:xfrm>
          <a:prstGeom prst="rect">
            <a:avLst/>
          </a:prstGeom>
          <a:blipFill>
            <a:blip r:embed="rId4"/>
            <a:stretch>
              <a:fillRect/>
            </a:stretch>
          </a:blipFill>
        </p:spPr>
        <p:txBody>
          <a:bodyPr/>
          <a:lstStyle/>
          <a:p>
            <a:r>
              <a:rPr lang="ko-KR" altLang="en-US">
                <a:noFill/>
              </a:rPr>
              <a:t> </a:t>
            </a:r>
          </a:p>
        </p:txBody>
      </p:sp>
      <p:grpSp>
        <p:nvGrpSpPr>
          <p:cNvPr id="90" name="Group 8">
            <a:extLst>
              <a:ext uri="{FF2B5EF4-FFF2-40B4-BE49-F238E27FC236}">
                <a16:creationId xmlns:a16="http://schemas.microsoft.com/office/drawing/2014/main" id="{4DA7650E-4C8C-41BF-8968-E9325E755E42}"/>
              </a:ext>
            </a:extLst>
          </p:cNvPr>
          <p:cNvGrpSpPr>
            <a:grpSpLocks/>
          </p:cNvGrpSpPr>
          <p:nvPr/>
        </p:nvGrpSpPr>
        <p:grpSpPr bwMode="auto">
          <a:xfrm>
            <a:off x="7826375" y="1427163"/>
            <a:ext cx="3316288" cy="2914650"/>
            <a:chOff x="3396138" y="3231567"/>
            <a:chExt cx="3316224" cy="2914840"/>
          </a:xfrm>
        </p:grpSpPr>
        <p:grpSp>
          <p:nvGrpSpPr>
            <p:cNvPr id="91" name="Group 9">
              <a:extLst>
                <a:ext uri="{FF2B5EF4-FFF2-40B4-BE49-F238E27FC236}">
                  <a16:creationId xmlns:a16="http://schemas.microsoft.com/office/drawing/2014/main" id="{72908401-79F6-462D-811F-44067F4CA12D}"/>
                </a:ext>
              </a:extLst>
            </p:cNvPr>
            <p:cNvGrpSpPr>
              <a:grpSpLocks/>
            </p:cNvGrpSpPr>
            <p:nvPr/>
          </p:nvGrpSpPr>
          <p:grpSpPr bwMode="auto">
            <a:xfrm>
              <a:off x="3396138" y="3231567"/>
              <a:ext cx="3316224" cy="2914840"/>
              <a:chOff x="6501384" y="3325126"/>
              <a:chExt cx="3316224" cy="2914840"/>
            </a:xfrm>
          </p:grpSpPr>
          <p:sp>
            <p:nvSpPr>
              <p:cNvPr id="104" name="Rectangle 25">
                <a:extLst>
                  <a:ext uri="{FF2B5EF4-FFF2-40B4-BE49-F238E27FC236}">
                    <a16:creationId xmlns:a16="http://schemas.microsoft.com/office/drawing/2014/main" id="{D1E965B6-CA9B-4EC5-8556-02B9E4C4186E}"/>
                  </a:ext>
                </a:extLst>
              </p:cNvPr>
              <p:cNvSpPr/>
              <p:nvPr/>
            </p:nvSpPr>
            <p:spPr>
              <a:xfrm>
                <a:off x="6501384" y="3328301"/>
                <a:ext cx="1106467" cy="968438"/>
              </a:xfrm>
              <a:prstGeom prst="rect">
                <a:avLst/>
              </a:prstGeom>
              <a:noFill/>
              <a:ln w="28575">
                <a:solidFill>
                  <a:srgbClr val="0D19FF"/>
                </a:solidFill>
              </a:ln>
            </p:spPr>
            <p:style>
              <a:lnRef idx="2">
                <a:schemeClr val="accent1">
                  <a:shade val="15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a:endParaRPr lang="en-US" altLang="ko-KR">
                  <a:solidFill>
                    <a:srgbClr val="FFFFFF"/>
                  </a:solidFill>
                  <a:ea typeface="굴림" panose="020B0600000101010101" pitchFamily="50" charset="-127"/>
                </a:endParaRPr>
              </a:p>
            </p:txBody>
          </p:sp>
          <p:sp>
            <p:nvSpPr>
              <p:cNvPr id="105" name="Rectangle 26">
                <a:extLst>
                  <a:ext uri="{FF2B5EF4-FFF2-40B4-BE49-F238E27FC236}">
                    <a16:creationId xmlns:a16="http://schemas.microsoft.com/office/drawing/2014/main" id="{6B53F918-B667-402D-9705-D8BFCF9F947E}"/>
                  </a:ext>
                </a:extLst>
              </p:cNvPr>
              <p:cNvSpPr/>
              <p:nvPr/>
            </p:nvSpPr>
            <p:spPr>
              <a:xfrm>
                <a:off x="7607851" y="3328301"/>
                <a:ext cx="1106466" cy="968438"/>
              </a:xfrm>
              <a:prstGeom prst="rect">
                <a:avLst/>
              </a:prstGeom>
              <a:noFill/>
              <a:ln w="28575">
                <a:solidFill>
                  <a:srgbClr val="0D19FF"/>
                </a:solidFill>
              </a:ln>
            </p:spPr>
            <p:style>
              <a:lnRef idx="2">
                <a:schemeClr val="accent1">
                  <a:shade val="15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a:endParaRPr lang="en-US" altLang="ko-KR">
                  <a:solidFill>
                    <a:srgbClr val="FFFFFF"/>
                  </a:solidFill>
                  <a:ea typeface="굴림" panose="020B0600000101010101" pitchFamily="50" charset="-127"/>
                </a:endParaRPr>
              </a:p>
            </p:txBody>
          </p:sp>
          <p:sp>
            <p:nvSpPr>
              <p:cNvPr id="106" name="Rectangle 27">
                <a:extLst>
                  <a:ext uri="{FF2B5EF4-FFF2-40B4-BE49-F238E27FC236}">
                    <a16:creationId xmlns:a16="http://schemas.microsoft.com/office/drawing/2014/main" id="{865CB2C8-74FF-4E53-A09B-6194AFEF46FF}"/>
                  </a:ext>
                </a:extLst>
              </p:cNvPr>
              <p:cNvSpPr/>
              <p:nvPr/>
            </p:nvSpPr>
            <p:spPr>
              <a:xfrm>
                <a:off x="8711141" y="3325126"/>
                <a:ext cx="1106467" cy="970025"/>
              </a:xfrm>
              <a:prstGeom prst="rect">
                <a:avLst/>
              </a:prstGeom>
              <a:noFill/>
              <a:ln w="28575">
                <a:solidFill>
                  <a:srgbClr val="0D19FF"/>
                </a:solidFill>
              </a:ln>
            </p:spPr>
            <p:style>
              <a:lnRef idx="2">
                <a:schemeClr val="accent1">
                  <a:shade val="15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a:endParaRPr lang="en-US" altLang="ko-KR">
                  <a:solidFill>
                    <a:srgbClr val="FFFFFF"/>
                  </a:solidFill>
                  <a:ea typeface="굴림" panose="020B0600000101010101" pitchFamily="50" charset="-127"/>
                </a:endParaRPr>
              </a:p>
            </p:txBody>
          </p:sp>
          <p:sp>
            <p:nvSpPr>
              <p:cNvPr id="107" name="Rectangle 28">
                <a:extLst>
                  <a:ext uri="{FF2B5EF4-FFF2-40B4-BE49-F238E27FC236}">
                    <a16:creationId xmlns:a16="http://schemas.microsoft.com/office/drawing/2014/main" id="{77DF0C91-0BD8-4264-A117-F198F08B747E}"/>
                  </a:ext>
                </a:extLst>
              </p:cNvPr>
              <p:cNvSpPr/>
              <p:nvPr/>
            </p:nvSpPr>
            <p:spPr>
              <a:xfrm>
                <a:off x="6501384" y="4301502"/>
                <a:ext cx="1106467" cy="968438"/>
              </a:xfrm>
              <a:prstGeom prst="rect">
                <a:avLst/>
              </a:prstGeom>
              <a:noFill/>
              <a:ln w="28575">
                <a:solidFill>
                  <a:srgbClr val="0D19FF"/>
                </a:solidFill>
              </a:ln>
            </p:spPr>
            <p:style>
              <a:lnRef idx="2">
                <a:schemeClr val="accent1">
                  <a:shade val="15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a:endParaRPr lang="en-US" altLang="ko-KR">
                  <a:solidFill>
                    <a:srgbClr val="FFFFFF"/>
                  </a:solidFill>
                  <a:ea typeface="굴림" panose="020B0600000101010101" pitchFamily="50" charset="-127"/>
                </a:endParaRPr>
              </a:p>
            </p:txBody>
          </p:sp>
          <p:sp>
            <p:nvSpPr>
              <p:cNvPr id="108" name="Rectangle 29">
                <a:extLst>
                  <a:ext uri="{FF2B5EF4-FFF2-40B4-BE49-F238E27FC236}">
                    <a16:creationId xmlns:a16="http://schemas.microsoft.com/office/drawing/2014/main" id="{39850124-9C78-474D-98E6-2436ADD6C2C7}"/>
                  </a:ext>
                </a:extLst>
              </p:cNvPr>
              <p:cNvSpPr/>
              <p:nvPr/>
            </p:nvSpPr>
            <p:spPr>
              <a:xfrm>
                <a:off x="7607851" y="4301502"/>
                <a:ext cx="1106466" cy="968438"/>
              </a:xfrm>
              <a:prstGeom prst="rect">
                <a:avLst/>
              </a:prstGeom>
              <a:noFill/>
              <a:ln w="28575">
                <a:solidFill>
                  <a:srgbClr val="0D19FF"/>
                </a:solidFill>
              </a:ln>
            </p:spPr>
            <p:style>
              <a:lnRef idx="2">
                <a:schemeClr val="accent1">
                  <a:shade val="15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a:endParaRPr lang="en-US" altLang="ko-KR">
                  <a:solidFill>
                    <a:srgbClr val="FFFFFF"/>
                  </a:solidFill>
                  <a:ea typeface="굴림" panose="020B0600000101010101" pitchFamily="50" charset="-127"/>
                </a:endParaRPr>
              </a:p>
            </p:txBody>
          </p:sp>
          <p:sp>
            <p:nvSpPr>
              <p:cNvPr id="109" name="Rectangle 30">
                <a:extLst>
                  <a:ext uri="{FF2B5EF4-FFF2-40B4-BE49-F238E27FC236}">
                    <a16:creationId xmlns:a16="http://schemas.microsoft.com/office/drawing/2014/main" id="{57A7C707-D844-43D5-BC03-EF6D9BD8A367}"/>
                  </a:ext>
                </a:extLst>
              </p:cNvPr>
              <p:cNvSpPr/>
              <p:nvPr/>
            </p:nvSpPr>
            <p:spPr>
              <a:xfrm>
                <a:off x="8711141" y="4298326"/>
                <a:ext cx="1106467" cy="970026"/>
              </a:xfrm>
              <a:prstGeom prst="rect">
                <a:avLst/>
              </a:prstGeom>
              <a:noFill/>
              <a:ln w="28575">
                <a:solidFill>
                  <a:srgbClr val="0D19FF"/>
                </a:solidFill>
              </a:ln>
            </p:spPr>
            <p:style>
              <a:lnRef idx="2">
                <a:schemeClr val="accent1">
                  <a:shade val="15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a:endParaRPr lang="en-US" altLang="ko-KR">
                  <a:solidFill>
                    <a:srgbClr val="FFFFFF"/>
                  </a:solidFill>
                  <a:ea typeface="굴림" panose="020B0600000101010101" pitchFamily="50" charset="-127"/>
                </a:endParaRPr>
              </a:p>
            </p:txBody>
          </p:sp>
          <p:sp>
            <p:nvSpPr>
              <p:cNvPr id="110" name="Rectangle 31">
                <a:extLst>
                  <a:ext uri="{FF2B5EF4-FFF2-40B4-BE49-F238E27FC236}">
                    <a16:creationId xmlns:a16="http://schemas.microsoft.com/office/drawing/2014/main" id="{3718E157-F90C-458E-A61E-BA482A5DFA08}"/>
                  </a:ext>
                </a:extLst>
              </p:cNvPr>
              <p:cNvSpPr/>
              <p:nvPr/>
            </p:nvSpPr>
            <p:spPr>
              <a:xfrm>
                <a:off x="6501384" y="5269940"/>
                <a:ext cx="1106467" cy="970026"/>
              </a:xfrm>
              <a:prstGeom prst="rect">
                <a:avLst/>
              </a:prstGeom>
              <a:noFill/>
              <a:ln w="28575">
                <a:solidFill>
                  <a:srgbClr val="0D19FF"/>
                </a:solidFill>
              </a:ln>
            </p:spPr>
            <p:style>
              <a:lnRef idx="2">
                <a:schemeClr val="accent1">
                  <a:shade val="15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a:endParaRPr lang="en-US" altLang="ko-KR">
                  <a:solidFill>
                    <a:srgbClr val="FFFFFF"/>
                  </a:solidFill>
                  <a:ea typeface="굴림" panose="020B0600000101010101" pitchFamily="50" charset="-127"/>
                </a:endParaRPr>
              </a:p>
            </p:txBody>
          </p:sp>
          <p:sp>
            <p:nvSpPr>
              <p:cNvPr id="111" name="Rectangle 32">
                <a:extLst>
                  <a:ext uri="{FF2B5EF4-FFF2-40B4-BE49-F238E27FC236}">
                    <a16:creationId xmlns:a16="http://schemas.microsoft.com/office/drawing/2014/main" id="{A0EA817D-6389-4B0D-B597-C64C9C14D656}"/>
                  </a:ext>
                </a:extLst>
              </p:cNvPr>
              <p:cNvSpPr/>
              <p:nvPr/>
            </p:nvSpPr>
            <p:spPr>
              <a:xfrm>
                <a:off x="7607851" y="5269940"/>
                <a:ext cx="1106466" cy="970026"/>
              </a:xfrm>
              <a:prstGeom prst="rect">
                <a:avLst/>
              </a:prstGeom>
              <a:noFill/>
              <a:ln w="28575">
                <a:solidFill>
                  <a:srgbClr val="0D19FF"/>
                </a:solidFill>
              </a:ln>
            </p:spPr>
            <p:style>
              <a:lnRef idx="2">
                <a:schemeClr val="accent1">
                  <a:shade val="15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a:endParaRPr lang="en-US" altLang="ko-KR">
                  <a:solidFill>
                    <a:srgbClr val="FFFFFF"/>
                  </a:solidFill>
                  <a:ea typeface="굴림" panose="020B0600000101010101" pitchFamily="50" charset="-127"/>
                </a:endParaRPr>
              </a:p>
            </p:txBody>
          </p:sp>
          <p:sp>
            <p:nvSpPr>
              <p:cNvPr id="112" name="Rectangle 33">
                <a:extLst>
                  <a:ext uri="{FF2B5EF4-FFF2-40B4-BE49-F238E27FC236}">
                    <a16:creationId xmlns:a16="http://schemas.microsoft.com/office/drawing/2014/main" id="{E435CF01-7E1D-4E1E-B389-965FAF9416EA}"/>
                  </a:ext>
                </a:extLst>
              </p:cNvPr>
              <p:cNvSpPr/>
              <p:nvPr/>
            </p:nvSpPr>
            <p:spPr>
              <a:xfrm>
                <a:off x="8711141" y="5268353"/>
                <a:ext cx="1106467" cy="968438"/>
              </a:xfrm>
              <a:prstGeom prst="rect">
                <a:avLst/>
              </a:prstGeom>
              <a:noFill/>
              <a:ln w="28575">
                <a:solidFill>
                  <a:srgbClr val="0D19FF"/>
                </a:solidFill>
              </a:ln>
            </p:spPr>
            <p:style>
              <a:lnRef idx="2">
                <a:schemeClr val="accent1">
                  <a:shade val="15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a:endParaRPr lang="en-US" altLang="ko-KR">
                  <a:solidFill>
                    <a:srgbClr val="FFFFFF"/>
                  </a:solidFill>
                  <a:ea typeface="굴림" panose="020B0600000101010101" pitchFamily="50" charset="-127"/>
                </a:endParaRPr>
              </a:p>
            </p:txBody>
          </p:sp>
        </p:grpSp>
        <p:cxnSp>
          <p:nvCxnSpPr>
            <p:cNvPr id="92" name="Straight Arrow Connector 10">
              <a:extLst>
                <a:ext uri="{FF2B5EF4-FFF2-40B4-BE49-F238E27FC236}">
                  <a16:creationId xmlns:a16="http://schemas.microsoft.com/office/drawing/2014/main" id="{B0D72FB3-F13C-4D5F-A776-662BC08841F2}"/>
                </a:ext>
              </a:extLst>
            </p:cNvPr>
            <p:cNvCxnSpPr/>
            <p:nvPr/>
          </p:nvCxnSpPr>
          <p:spPr>
            <a:xfrm>
              <a:off x="4367669" y="4615957"/>
              <a:ext cx="276220" cy="0"/>
            </a:xfrm>
            <a:prstGeom prst="straightConnector1">
              <a:avLst/>
            </a:prstGeom>
            <a:ln>
              <a:solidFill>
                <a:srgbClr val="F513DA"/>
              </a:solidFill>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12">
              <a:extLst>
                <a:ext uri="{FF2B5EF4-FFF2-40B4-BE49-F238E27FC236}">
                  <a16:creationId xmlns:a16="http://schemas.microsoft.com/office/drawing/2014/main" id="{0D8728D6-B42D-40D6-9801-9E0A641D251A}"/>
                </a:ext>
              </a:extLst>
            </p:cNvPr>
            <p:cNvCxnSpPr/>
            <p:nvPr/>
          </p:nvCxnSpPr>
          <p:spPr>
            <a:xfrm>
              <a:off x="5539222" y="4615957"/>
              <a:ext cx="276220" cy="0"/>
            </a:xfrm>
            <a:prstGeom prst="straightConnector1">
              <a:avLst/>
            </a:prstGeom>
            <a:ln>
              <a:solidFill>
                <a:srgbClr val="F513DA"/>
              </a:solidFill>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13">
              <a:extLst>
                <a:ext uri="{FF2B5EF4-FFF2-40B4-BE49-F238E27FC236}">
                  <a16:creationId xmlns:a16="http://schemas.microsoft.com/office/drawing/2014/main" id="{ED27FDB6-FA2E-499A-B965-6BDF1F5C2CB3}"/>
                </a:ext>
              </a:extLst>
            </p:cNvPr>
            <p:cNvCxnSpPr/>
            <p:nvPr/>
          </p:nvCxnSpPr>
          <p:spPr>
            <a:xfrm>
              <a:off x="4367669" y="4850923"/>
              <a:ext cx="276220" cy="0"/>
            </a:xfrm>
            <a:prstGeom prst="straightConnector1">
              <a:avLst/>
            </a:prstGeom>
            <a:ln>
              <a:solidFill>
                <a:srgbClr val="F513DA"/>
              </a:solidFill>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14">
              <a:extLst>
                <a:ext uri="{FF2B5EF4-FFF2-40B4-BE49-F238E27FC236}">
                  <a16:creationId xmlns:a16="http://schemas.microsoft.com/office/drawing/2014/main" id="{F7AD800B-7E56-4088-B651-833050D64E62}"/>
                </a:ext>
              </a:extLst>
            </p:cNvPr>
            <p:cNvCxnSpPr/>
            <p:nvPr/>
          </p:nvCxnSpPr>
          <p:spPr>
            <a:xfrm>
              <a:off x="4367669" y="4431795"/>
              <a:ext cx="276220" cy="0"/>
            </a:xfrm>
            <a:prstGeom prst="straightConnector1">
              <a:avLst/>
            </a:prstGeom>
            <a:ln>
              <a:solidFill>
                <a:srgbClr val="F513DA"/>
              </a:solidFill>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17">
              <a:extLst>
                <a:ext uri="{FF2B5EF4-FFF2-40B4-BE49-F238E27FC236}">
                  <a16:creationId xmlns:a16="http://schemas.microsoft.com/office/drawing/2014/main" id="{317B40B0-1360-40AB-9E80-64776131A79B}"/>
                </a:ext>
              </a:extLst>
            </p:cNvPr>
            <p:cNvCxnSpPr/>
            <p:nvPr/>
          </p:nvCxnSpPr>
          <p:spPr>
            <a:xfrm>
              <a:off x="5539222" y="4850923"/>
              <a:ext cx="276220" cy="0"/>
            </a:xfrm>
            <a:prstGeom prst="straightConnector1">
              <a:avLst/>
            </a:prstGeom>
            <a:ln>
              <a:solidFill>
                <a:srgbClr val="F513DA"/>
              </a:solidFill>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18">
              <a:extLst>
                <a:ext uri="{FF2B5EF4-FFF2-40B4-BE49-F238E27FC236}">
                  <a16:creationId xmlns:a16="http://schemas.microsoft.com/office/drawing/2014/main" id="{655CB359-12C0-4C06-AAF6-4B6E2BA3E501}"/>
                </a:ext>
              </a:extLst>
            </p:cNvPr>
            <p:cNvCxnSpPr/>
            <p:nvPr/>
          </p:nvCxnSpPr>
          <p:spPr>
            <a:xfrm>
              <a:off x="5539222" y="4431795"/>
              <a:ext cx="276220" cy="0"/>
            </a:xfrm>
            <a:prstGeom prst="straightConnector1">
              <a:avLst/>
            </a:prstGeom>
            <a:ln>
              <a:solidFill>
                <a:srgbClr val="F513DA"/>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19">
              <a:extLst>
                <a:ext uri="{FF2B5EF4-FFF2-40B4-BE49-F238E27FC236}">
                  <a16:creationId xmlns:a16="http://schemas.microsoft.com/office/drawing/2014/main" id="{03A81A41-BD1E-4871-8B8F-4D2515C84067}"/>
                </a:ext>
              </a:extLst>
            </p:cNvPr>
            <p:cNvCxnSpPr>
              <a:cxnSpLocks/>
            </p:cNvCxnSpPr>
            <p:nvPr/>
          </p:nvCxnSpPr>
          <p:spPr>
            <a:xfrm flipV="1">
              <a:off x="4766125" y="5036672"/>
              <a:ext cx="0" cy="220677"/>
            </a:xfrm>
            <a:prstGeom prst="straightConnector1">
              <a:avLst/>
            </a:prstGeom>
            <a:ln>
              <a:solidFill>
                <a:srgbClr val="F513DA"/>
              </a:solidFill>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20">
              <a:extLst>
                <a:ext uri="{FF2B5EF4-FFF2-40B4-BE49-F238E27FC236}">
                  <a16:creationId xmlns:a16="http://schemas.microsoft.com/office/drawing/2014/main" id="{B3EAE1C0-9200-43E3-9C57-2336F1E189A9}"/>
                </a:ext>
              </a:extLst>
            </p:cNvPr>
            <p:cNvCxnSpPr>
              <a:cxnSpLocks/>
            </p:cNvCxnSpPr>
            <p:nvPr/>
          </p:nvCxnSpPr>
          <p:spPr>
            <a:xfrm flipV="1">
              <a:off x="4988370" y="5028734"/>
              <a:ext cx="0" cy="220676"/>
            </a:xfrm>
            <a:prstGeom prst="straightConnector1">
              <a:avLst/>
            </a:prstGeom>
            <a:ln>
              <a:solidFill>
                <a:srgbClr val="F513DA"/>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21">
              <a:extLst>
                <a:ext uri="{FF2B5EF4-FFF2-40B4-BE49-F238E27FC236}">
                  <a16:creationId xmlns:a16="http://schemas.microsoft.com/office/drawing/2014/main" id="{FABEA5C1-5A75-4A51-AF65-161311B4F59E}"/>
                </a:ext>
              </a:extLst>
            </p:cNvPr>
            <p:cNvCxnSpPr>
              <a:cxnSpLocks/>
            </p:cNvCxnSpPr>
            <p:nvPr/>
          </p:nvCxnSpPr>
          <p:spPr>
            <a:xfrm flipV="1">
              <a:off x="5210616" y="5028734"/>
              <a:ext cx="0" cy="220676"/>
            </a:xfrm>
            <a:prstGeom prst="straightConnector1">
              <a:avLst/>
            </a:prstGeom>
            <a:ln>
              <a:solidFill>
                <a:srgbClr val="F513DA"/>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22">
              <a:extLst>
                <a:ext uri="{FF2B5EF4-FFF2-40B4-BE49-F238E27FC236}">
                  <a16:creationId xmlns:a16="http://schemas.microsoft.com/office/drawing/2014/main" id="{B594BFDC-F000-4777-B2AF-C7AD1848E3B2}"/>
                </a:ext>
              </a:extLst>
            </p:cNvPr>
            <p:cNvCxnSpPr>
              <a:cxnSpLocks/>
            </p:cNvCxnSpPr>
            <p:nvPr/>
          </p:nvCxnSpPr>
          <p:spPr>
            <a:xfrm flipV="1">
              <a:off x="4847085" y="4098399"/>
              <a:ext cx="0" cy="219089"/>
            </a:xfrm>
            <a:prstGeom prst="straightConnector1">
              <a:avLst/>
            </a:prstGeom>
            <a:ln>
              <a:solidFill>
                <a:srgbClr val="F513DA"/>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23">
              <a:extLst>
                <a:ext uri="{FF2B5EF4-FFF2-40B4-BE49-F238E27FC236}">
                  <a16:creationId xmlns:a16="http://schemas.microsoft.com/office/drawing/2014/main" id="{F6992B6B-C895-41F1-9B38-8DCE79CF359C}"/>
                </a:ext>
              </a:extLst>
            </p:cNvPr>
            <p:cNvCxnSpPr>
              <a:cxnSpLocks/>
            </p:cNvCxnSpPr>
            <p:nvPr/>
          </p:nvCxnSpPr>
          <p:spPr>
            <a:xfrm flipV="1">
              <a:off x="5024882" y="4079347"/>
              <a:ext cx="0" cy="220676"/>
            </a:xfrm>
            <a:prstGeom prst="straightConnector1">
              <a:avLst/>
            </a:prstGeom>
            <a:ln>
              <a:solidFill>
                <a:srgbClr val="F513DA"/>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24">
              <a:extLst>
                <a:ext uri="{FF2B5EF4-FFF2-40B4-BE49-F238E27FC236}">
                  <a16:creationId xmlns:a16="http://schemas.microsoft.com/office/drawing/2014/main" id="{C414A9B8-880D-44C5-956A-E16AACC814EA}"/>
                </a:ext>
              </a:extLst>
            </p:cNvPr>
            <p:cNvCxnSpPr>
              <a:cxnSpLocks/>
            </p:cNvCxnSpPr>
            <p:nvPr/>
          </p:nvCxnSpPr>
          <p:spPr>
            <a:xfrm flipV="1">
              <a:off x="5201091" y="4079347"/>
              <a:ext cx="0" cy="220676"/>
            </a:xfrm>
            <a:prstGeom prst="straightConnector1">
              <a:avLst/>
            </a:prstGeom>
            <a:ln>
              <a:solidFill>
                <a:srgbClr val="F513DA"/>
              </a:solidFill>
              <a:tailEnd type="triangle"/>
            </a:ln>
          </p:spPr>
          <p:style>
            <a:lnRef idx="1">
              <a:schemeClr val="accent1"/>
            </a:lnRef>
            <a:fillRef idx="0">
              <a:schemeClr val="accent1"/>
            </a:fillRef>
            <a:effectRef idx="0">
              <a:schemeClr val="accent1"/>
            </a:effectRef>
            <a:fontRef idx="minor">
              <a:schemeClr val="tx1"/>
            </a:fontRef>
          </p:style>
        </p:cxnSp>
      </p:grpSp>
      <p:sp>
        <p:nvSpPr>
          <p:cNvPr id="113" name="TextBox 112">
            <a:extLst>
              <a:ext uri="{FF2B5EF4-FFF2-40B4-BE49-F238E27FC236}">
                <a16:creationId xmlns:a16="http://schemas.microsoft.com/office/drawing/2014/main" id="{C187AC42-F325-4B48-9230-EBAC0232ADEA}"/>
              </a:ext>
            </a:extLst>
          </p:cNvPr>
          <p:cNvSpPr txBox="1">
            <a:spLocks noRot="1" noChangeAspect="1" noMove="1" noResize="1" noEditPoints="1" noAdjustHandles="1" noChangeArrowheads="1" noChangeShapeType="1" noTextEdit="1"/>
          </p:cNvSpPr>
          <p:nvPr/>
        </p:nvSpPr>
        <p:spPr>
          <a:xfrm>
            <a:off x="1379831" y="4433123"/>
            <a:ext cx="3310072" cy="739498"/>
          </a:xfrm>
          <a:prstGeom prst="rect">
            <a:avLst/>
          </a:prstGeom>
          <a:blipFill>
            <a:blip r:embed="rId5"/>
            <a:stretch>
              <a:fillRect/>
            </a:stretch>
          </a:blipFill>
        </p:spPr>
        <p:txBody>
          <a:bodyPr/>
          <a:lstStyle/>
          <a:p>
            <a:r>
              <a:rPr lang="ko-KR" altLang="en-US">
                <a:noFill/>
              </a:rPr>
              <a:t> </a:t>
            </a:r>
          </a:p>
        </p:txBody>
      </p:sp>
      <p:sp>
        <p:nvSpPr>
          <p:cNvPr id="114" name="TextBox 113">
            <a:extLst>
              <a:ext uri="{FF2B5EF4-FFF2-40B4-BE49-F238E27FC236}">
                <a16:creationId xmlns:a16="http://schemas.microsoft.com/office/drawing/2014/main" id="{5FE01191-F8DB-45D2-8B57-F0E087405B6E}"/>
              </a:ext>
            </a:extLst>
          </p:cNvPr>
          <p:cNvSpPr txBox="1">
            <a:spLocks noRot="1" noChangeAspect="1" noMove="1" noResize="1" noEditPoints="1" noAdjustHandles="1" noChangeArrowheads="1" noChangeShapeType="1" noTextEdit="1"/>
          </p:cNvSpPr>
          <p:nvPr/>
        </p:nvSpPr>
        <p:spPr>
          <a:xfrm>
            <a:off x="1379831" y="5426413"/>
            <a:ext cx="3016210" cy="739690"/>
          </a:xfrm>
          <a:prstGeom prst="rect">
            <a:avLst/>
          </a:prstGeom>
          <a:blipFill>
            <a:blip r:embed="rId6"/>
            <a:stretch>
              <a:fillRect/>
            </a:stretch>
          </a:blipFill>
        </p:spPr>
        <p:txBody>
          <a:bodyPr/>
          <a:lstStyle/>
          <a:p>
            <a:r>
              <a:rPr lang="ko-KR" altLang="en-US">
                <a:noFill/>
              </a:rPr>
              <a:t> </a:t>
            </a:r>
          </a:p>
        </p:txBody>
      </p:sp>
      <p:sp>
        <p:nvSpPr>
          <p:cNvPr id="115" name="사각형: 둥근 모서리 1">
            <a:extLst>
              <a:ext uri="{FF2B5EF4-FFF2-40B4-BE49-F238E27FC236}">
                <a16:creationId xmlns:a16="http://schemas.microsoft.com/office/drawing/2014/main" id="{2930F754-3180-4083-B6E3-9276A8CE092C}"/>
              </a:ext>
            </a:extLst>
          </p:cNvPr>
          <p:cNvSpPr/>
          <p:nvPr/>
        </p:nvSpPr>
        <p:spPr>
          <a:xfrm>
            <a:off x="2708275" y="4341813"/>
            <a:ext cx="2287588" cy="193516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16" name="화살표: 오른쪽 2">
            <a:extLst>
              <a:ext uri="{FF2B5EF4-FFF2-40B4-BE49-F238E27FC236}">
                <a16:creationId xmlns:a16="http://schemas.microsoft.com/office/drawing/2014/main" id="{E0EC42F0-65C3-4A05-B983-D4FCC31EF10C}"/>
              </a:ext>
            </a:extLst>
          </p:cNvPr>
          <p:cNvSpPr/>
          <p:nvPr/>
        </p:nvSpPr>
        <p:spPr>
          <a:xfrm>
            <a:off x="5099050" y="5172075"/>
            <a:ext cx="482600" cy="254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17" name="TextBox 116">
            <a:extLst>
              <a:ext uri="{FF2B5EF4-FFF2-40B4-BE49-F238E27FC236}">
                <a16:creationId xmlns:a16="http://schemas.microsoft.com/office/drawing/2014/main" id="{D32C56C9-376B-4DC1-8166-412AB2481C95}"/>
              </a:ext>
            </a:extLst>
          </p:cNvPr>
          <p:cNvSpPr txBox="1"/>
          <p:nvPr/>
        </p:nvSpPr>
        <p:spPr>
          <a:xfrm>
            <a:off x="5724525" y="5068888"/>
            <a:ext cx="3759200" cy="461962"/>
          </a:xfrm>
          <a:prstGeom prst="rect">
            <a:avLst/>
          </a:prstGeom>
          <a:solidFill>
            <a:schemeClr val="accent6">
              <a:lumMod val="60000"/>
              <a:lumOff val="40000"/>
            </a:schemeClr>
          </a:solidFill>
        </p:spPr>
        <p:txBody>
          <a:bodyPr>
            <a:spAutoFit/>
          </a:bodyPr>
          <a:lstStyle/>
          <a:p>
            <a:pPr algn="ctr">
              <a:defRPr/>
            </a:pPr>
            <a:r>
              <a:rPr lang="en-US" sz="2400" dirty="0">
                <a:latin typeface="Times New Roman" panose="02020603050405020304" pitchFamily="18" charset="0"/>
                <a:cs typeface="Times New Roman" panose="02020603050405020304" pitchFamily="18" charset="0"/>
              </a:rPr>
              <a:t>Gauss – divergence theorem</a:t>
            </a:r>
          </a:p>
        </p:txBody>
      </p:sp>
    </p:spTree>
    <p:extLst>
      <p:ext uri="{BB962C8B-B14F-4D97-AF65-F5344CB8AC3E}">
        <p14:creationId xmlns:p14="http://schemas.microsoft.com/office/powerpoint/2010/main" val="90192444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제목 1">
            <a:extLst>
              <a:ext uri="{FF2B5EF4-FFF2-40B4-BE49-F238E27FC236}">
                <a16:creationId xmlns:a16="http://schemas.microsoft.com/office/drawing/2014/main" id="{32305893-3829-4C12-A213-81B36D100022}"/>
              </a:ext>
            </a:extLst>
          </p:cNvPr>
          <p:cNvSpPr txBox="1">
            <a:spLocks noChangeArrowheads="1"/>
          </p:cNvSpPr>
          <p:nvPr/>
        </p:nvSpPr>
        <p:spPr>
          <a:xfrm>
            <a:off x="838200" y="365125"/>
            <a:ext cx="10515600" cy="755650"/>
          </a:xfrm>
          <a:prstGeom prst="rect">
            <a:avLst/>
          </a:prstGeom>
        </p:spPr>
        <p:txBody>
          <a:bodyPr anchor="b">
            <a:normAutofit/>
          </a:bodyPr>
          <a:lstStyle>
            <a:lvl1pPr marL="0" algn="l" rtl="0" fontAlgn="base" latinLnBrk="1">
              <a:lnSpc>
                <a:spcPct val="85000"/>
              </a:lnSpc>
              <a:spcBef>
                <a:spcPct val="0"/>
              </a:spcBef>
              <a:spcAft>
                <a:spcPct val="0"/>
              </a:spcAft>
              <a:defRPr sz="4800" kern="1200" spc="-50">
                <a:solidFill>
                  <a:srgbClr val="404040"/>
                </a:solidFill>
                <a:latin typeface="+mj-lt"/>
                <a:ea typeface="+mj-ea"/>
                <a:cs typeface="+mj-cs"/>
              </a:defRPr>
            </a:lvl1pPr>
            <a:lvl2pPr algn="l" rtl="0" fontAlgn="base" latinLnBrk="1">
              <a:lnSpc>
                <a:spcPct val="85000"/>
              </a:lnSpc>
              <a:spcBef>
                <a:spcPct val="0"/>
              </a:spcBef>
              <a:spcAft>
                <a:spcPct val="0"/>
              </a:spcAft>
              <a:defRPr sz="4800">
                <a:solidFill>
                  <a:srgbClr val="404040"/>
                </a:solidFill>
                <a:latin typeface="Calibri Light" panose="020F0302020204030204" pitchFamily="34" charset="0"/>
              </a:defRPr>
            </a:lvl2pPr>
            <a:lvl3pPr algn="l" rtl="0" fontAlgn="base" latinLnBrk="1">
              <a:lnSpc>
                <a:spcPct val="85000"/>
              </a:lnSpc>
              <a:spcBef>
                <a:spcPct val="0"/>
              </a:spcBef>
              <a:spcAft>
                <a:spcPct val="0"/>
              </a:spcAft>
              <a:defRPr sz="4800">
                <a:solidFill>
                  <a:srgbClr val="404040"/>
                </a:solidFill>
                <a:latin typeface="Calibri Light" panose="020F0302020204030204" pitchFamily="34" charset="0"/>
              </a:defRPr>
            </a:lvl3pPr>
            <a:lvl4pPr algn="l" rtl="0" fontAlgn="base" latinLnBrk="1">
              <a:lnSpc>
                <a:spcPct val="85000"/>
              </a:lnSpc>
              <a:spcBef>
                <a:spcPct val="0"/>
              </a:spcBef>
              <a:spcAft>
                <a:spcPct val="0"/>
              </a:spcAft>
              <a:defRPr sz="4800">
                <a:solidFill>
                  <a:srgbClr val="404040"/>
                </a:solidFill>
                <a:latin typeface="Calibri Light" panose="020F0302020204030204" pitchFamily="34" charset="0"/>
              </a:defRPr>
            </a:lvl4pPr>
            <a:lvl5pPr algn="l" rtl="0" fontAlgn="base" latinLnBrk="1">
              <a:lnSpc>
                <a:spcPct val="85000"/>
              </a:lnSpc>
              <a:spcBef>
                <a:spcPct val="0"/>
              </a:spcBef>
              <a:spcAft>
                <a:spcPct val="0"/>
              </a:spcAft>
              <a:defRPr sz="4800">
                <a:solidFill>
                  <a:srgbClr val="404040"/>
                </a:solidFill>
                <a:latin typeface="Calibri Light" panose="020F0302020204030204" pitchFamily="34" charset="0"/>
              </a:defRPr>
            </a:lvl5pPr>
            <a:lvl6pPr marL="457200" algn="l" rtl="0" fontAlgn="base" latinLnBrk="1">
              <a:lnSpc>
                <a:spcPct val="85000"/>
              </a:lnSpc>
              <a:spcBef>
                <a:spcPct val="0"/>
              </a:spcBef>
              <a:spcAft>
                <a:spcPct val="0"/>
              </a:spcAft>
              <a:defRPr sz="4800">
                <a:solidFill>
                  <a:srgbClr val="404040"/>
                </a:solidFill>
                <a:latin typeface="Calibri Light" panose="020F0302020204030204" pitchFamily="34" charset="0"/>
              </a:defRPr>
            </a:lvl6pPr>
            <a:lvl7pPr marL="914400" algn="l" rtl="0" fontAlgn="base" latinLnBrk="1">
              <a:lnSpc>
                <a:spcPct val="85000"/>
              </a:lnSpc>
              <a:spcBef>
                <a:spcPct val="0"/>
              </a:spcBef>
              <a:spcAft>
                <a:spcPct val="0"/>
              </a:spcAft>
              <a:defRPr sz="4800">
                <a:solidFill>
                  <a:srgbClr val="404040"/>
                </a:solidFill>
                <a:latin typeface="Calibri Light" panose="020F0302020204030204" pitchFamily="34" charset="0"/>
              </a:defRPr>
            </a:lvl7pPr>
            <a:lvl8pPr marL="1371600" algn="l" rtl="0" fontAlgn="base" latinLnBrk="1">
              <a:lnSpc>
                <a:spcPct val="85000"/>
              </a:lnSpc>
              <a:spcBef>
                <a:spcPct val="0"/>
              </a:spcBef>
              <a:spcAft>
                <a:spcPct val="0"/>
              </a:spcAft>
              <a:defRPr sz="4800">
                <a:solidFill>
                  <a:srgbClr val="404040"/>
                </a:solidFill>
                <a:latin typeface="Calibri Light" panose="020F0302020204030204" pitchFamily="34" charset="0"/>
              </a:defRPr>
            </a:lvl8pPr>
            <a:lvl9pPr marL="1828800" algn="l" rtl="0" fontAlgn="base" latinLnBrk="1">
              <a:lnSpc>
                <a:spcPct val="85000"/>
              </a:lnSpc>
              <a:spcBef>
                <a:spcPct val="0"/>
              </a:spcBef>
              <a:spcAft>
                <a:spcPct val="0"/>
              </a:spcAft>
              <a:defRPr sz="4800">
                <a:solidFill>
                  <a:srgbClr val="404040"/>
                </a:solidFill>
                <a:latin typeface="Calibri Light" panose="020F0302020204030204" pitchFamily="34" charset="0"/>
              </a:defRPr>
            </a:lvl9pPr>
          </a:lstStyle>
          <a:p>
            <a:pPr>
              <a:defRPr/>
            </a:pPr>
            <a:r>
              <a:rPr lang="en-US" altLang="ko-KR" sz="3200" dirty="0">
                <a:latin typeface="Times New Roman" panose="02020603050405020304" pitchFamily="18" charset="0"/>
                <a:cs typeface="Times New Roman" panose="02020603050405020304" pitchFamily="18" charset="0"/>
              </a:rPr>
              <a:t>Gauss Divergence Theorem</a:t>
            </a:r>
          </a:p>
        </p:txBody>
      </p:sp>
      <p:sp>
        <p:nvSpPr>
          <p:cNvPr id="63" name="TextBox 62">
            <a:extLst>
              <a:ext uri="{FF2B5EF4-FFF2-40B4-BE49-F238E27FC236}">
                <a16:creationId xmlns:a16="http://schemas.microsoft.com/office/drawing/2014/main" id="{3C3EE591-2569-481E-8F7B-6EDC4C8A00F1}"/>
              </a:ext>
            </a:extLst>
          </p:cNvPr>
          <p:cNvSpPr txBox="1">
            <a:spLocks noRot="1" noChangeAspect="1" noMove="1" noResize="1" noEditPoints="1" noAdjustHandles="1" noChangeArrowheads="1" noChangeShapeType="1" noTextEdit="1"/>
          </p:cNvSpPr>
          <p:nvPr/>
        </p:nvSpPr>
        <p:spPr>
          <a:xfrm>
            <a:off x="838200" y="1615778"/>
            <a:ext cx="9994392" cy="400110"/>
          </a:xfrm>
          <a:prstGeom prst="rect">
            <a:avLst/>
          </a:prstGeom>
          <a:blipFill>
            <a:blip r:embed="rId3"/>
            <a:stretch>
              <a:fillRect l="-549" t="-7576" b="-25758"/>
            </a:stretch>
          </a:blipFill>
        </p:spPr>
        <p:txBody>
          <a:bodyPr/>
          <a:lstStyle/>
          <a:p>
            <a:r>
              <a:rPr lang="ko-KR" altLang="en-US">
                <a:noFill/>
              </a:rPr>
              <a:t> </a:t>
            </a:r>
          </a:p>
        </p:txBody>
      </p:sp>
      <p:sp>
        <p:nvSpPr>
          <p:cNvPr id="87" name="TextBox 86">
            <a:extLst>
              <a:ext uri="{FF2B5EF4-FFF2-40B4-BE49-F238E27FC236}">
                <a16:creationId xmlns:a16="http://schemas.microsoft.com/office/drawing/2014/main" id="{AEC43693-3894-4DC2-B13A-5F05288C320E}"/>
              </a:ext>
            </a:extLst>
          </p:cNvPr>
          <p:cNvSpPr txBox="1">
            <a:spLocks noRot="1" noChangeAspect="1" noMove="1" noResize="1" noEditPoints="1" noAdjustHandles="1" noChangeArrowheads="1" noChangeShapeType="1" noTextEdit="1"/>
          </p:cNvSpPr>
          <p:nvPr/>
        </p:nvSpPr>
        <p:spPr>
          <a:xfrm>
            <a:off x="2257044" y="2261954"/>
            <a:ext cx="1406652" cy="400110"/>
          </a:xfrm>
          <a:prstGeom prst="rect">
            <a:avLst/>
          </a:prstGeom>
          <a:blipFill>
            <a:blip r:embed="rId4"/>
            <a:stretch>
              <a:fillRect/>
            </a:stretch>
          </a:blipFill>
        </p:spPr>
        <p:txBody>
          <a:bodyPr/>
          <a:lstStyle/>
          <a:p>
            <a:r>
              <a:rPr lang="ko-KR" altLang="en-US">
                <a:noFill/>
              </a:rPr>
              <a:t> </a:t>
            </a:r>
          </a:p>
        </p:txBody>
      </p:sp>
      <p:sp>
        <p:nvSpPr>
          <p:cNvPr id="88" name="TextBox 87">
            <a:extLst>
              <a:ext uri="{FF2B5EF4-FFF2-40B4-BE49-F238E27FC236}">
                <a16:creationId xmlns:a16="http://schemas.microsoft.com/office/drawing/2014/main" id="{5FDE324B-B751-49FC-BE0F-E13A9B725E54}"/>
              </a:ext>
            </a:extLst>
          </p:cNvPr>
          <p:cNvSpPr txBox="1">
            <a:spLocks noRot="1" noChangeAspect="1" noMove="1" noResize="1" noEditPoints="1" noAdjustHandles="1" noChangeArrowheads="1" noChangeShapeType="1" noTextEdit="1"/>
          </p:cNvSpPr>
          <p:nvPr/>
        </p:nvSpPr>
        <p:spPr>
          <a:xfrm>
            <a:off x="2165604" y="2908130"/>
            <a:ext cx="1406652" cy="400110"/>
          </a:xfrm>
          <a:prstGeom prst="rect">
            <a:avLst/>
          </a:prstGeom>
          <a:blipFill>
            <a:blip r:embed="rId5"/>
            <a:stretch>
              <a:fillRect/>
            </a:stretch>
          </a:blipFill>
        </p:spPr>
        <p:txBody>
          <a:bodyPr/>
          <a:lstStyle/>
          <a:p>
            <a:r>
              <a:rPr lang="ko-KR" altLang="en-US">
                <a:noFill/>
              </a:rPr>
              <a:t> </a:t>
            </a:r>
          </a:p>
        </p:txBody>
      </p:sp>
      <p:grpSp>
        <p:nvGrpSpPr>
          <p:cNvPr id="89" name="Group 64">
            <a:extLst>
              <a:ext uri="{FF2B5EF4-FFF2-40B4-BE49-F238E27FC236}">
                <a16:creationId xmlns:a16="http://schemas.microsoft.com/office/drawing/2014/main" id="{7EEFEC53-E682-4BA2-90CF-FF0E8FD6E3AD}"/>
              </a:ext>
            </a:extLst>
          </p:cNvPr>
          <p:cNvGrpSpPr>
            <a:grpSpLocks/>
          </p:cNvGrpSpPr>
          <p:nvPr/>
        </p:nvGrpSpPr>
        <p:grpSpPr bwMode="auto">
          <a:xfrm>
            <a:off x="7521575" y="2568575"/>
            <a:ext cx="2505075" cy="1958975"/>
            <a:chOff x="6080758" y="2345901"/>
            <a:chExt cx="2505458" cy="1959864"/>
          </a:xfrm>
        </p:grpSpPr>
        <p:grpSp>
          <p:nvGrpSpPr>
            <p:cNvPr id="90" name="Group 42">
              <a:extLst>
                <a:ext uri="{FF2B5EF4-FFF2-40B4-BE49-F238E27FC236}">
                  <a16:creationId xmlns:a16="http://schemas.microsoft.com/office/drawing/2014/main" id="{C5C866FA-6BA9-4EB5-A029-992DDC58A980}"/>
                </a:ext>
              </a:extLst>
            </p:cNvPr>
            <p:cNvGrpSpPr>
              <a:grpSpLocks/>
            </p:cNvGrpSpPr>
            <p:nvPr/>
          </p:nvGrpSpPr>
          <p:grpSpPr bwMode="auto">
            <a:xfrm>
              <a:off x="6080758" y="2345901"/>
              <a:ext cx="2026921" cy="1959864"/>
              <a:chOff x="4242815" y="3819144"/>
              <a:chExt cx="2026921" cy="1959864"/>
            </a:xfrm>
          </p:grpSpPr>
          <p:cxnSp>
            <p:nvCxnSpPr>
              <p:cNvPr id="100" name="Straight Connector 26">
                <a:extLst>
                  <a:ext uri="{FF2B5EF4-FFF2-40B4-BE49-F238E27FC236}">
                    <a16:creationId xmlns:a16="http://schemas.microsoft.com/office/drawing/2014/main" id="{27EFC205-C733-48EB-89F3-19521D29E525}"/>
                  </a:ext>
                </a:extLst>
              </p:cNvPr>
              <p:cNvCxnSpPr/>
              <p:nvPr/>
            </p:nvCxnSpPr>
            <p:spPr>
              <a:xfrm>
                <a:off x="4242815" y="4406786"/>
                <a:ext cx="1371810" cy="0"/>
              </a:xfrm>
              <a:prstGeom prst="line">
                <a:avLst/>
              </a:prstGeom>
              <a:ln w="28575">
                <a:solidFill>
                  <a:srgbClr val="0D19FF"/>
                </a:solidFill>
              </a:ln>
            </p:spPr>
            <p:style>
              <a:lnRef idx="1">
                <a:schemeClr val="accent1"/>
              </a:lnRef>
              <a:fillRef idx="0">
                <a:schemeClr val="accent1"/>
              </a:fillRef>
              <a:effectRef idx="0">
                <a:schemeClr val="accent1"/>
              </a:effectRef>
              <a:fontRef idx="minor">
                <a:schemeClr val="tx1"/>
              </a:fontRef>
            </p:style>
          </p:cxnSp>
          <p:cxnSp>
            <p:nvCxnSpPr>
              <p:cNvPr id="101" name="Straight Connector 27">
                <a:extLst>
                  <a:ext uri="{FF2B5EF4-FFF2-40B4-BE49-F238E27FC236}">
                    <a16:creationId xmlns:a16="http://schemas.microsoft.com/office/drawing/2014/main" id="{020582DA-F8B9-47B2-BFF0-DD30C88F3D7C}"/>
                  </a:ext>
                </a:extLst>
              </p:cNvPr>
              <p:cNvCxnSpPr>
                <a:cxnSpLocks/>
              </p:cNvCxnSpPr>
              <p:nvPr/>
            </p:nvCxnSpPr>
            <p:spPr>
              <a:xfrm>
                <a:off x="4242815" y="4406786"/>
                <a:ext cx="0" cy="1372222"/>
              </a:xfrm>
              <a:prstGeom prst="line">
                <a:avLst/>
              </a:prstGeom>
              <a:ln w="28575">
                <a:solidFill>
                  <a:srgbClr val="0D19FF"/>
                </a:solidFill>
              </a:ln>
            </p:spPr>
            <p:style>
              <a:lnRef idx="1">
                <a:schemeClr val="accent1"/>
              </a:lnRef>
              <a:fillRef idx="0">
                <a:schemeClr val="accent1"/>
              </a:fillRef>
              <a:effectRef idx="0">
                <a:schemeClr val="accent1"/>
              </a:effectRef>
              <a:fontRef idx="minor">
                <a:schemeClr val="tx1"/>
              </a:fontRef>
            </p:style>
          </p:cxnSp>
          <p:cxnSp>
            <p:nvCxnSpPr>
              <p:cNvPr id="102" name="Straight Connector 29">
                <a:extLst>
                  <a:ext uri="{FF2B5EF4-FFF2-40B4-BE49-F238E27FC236}">
                    <a16:creationId xmlns:a16="http://schemas.microsoft.com/office/drawing/2014/main" id="{DBEC0CC5-670F-41C6-A4C9-DFCD9BB54384}"/>
                  </a:ext>
                </a:extLst>
              </p:cNvPr>
              <p:cNvCxnSpPr>
                <a:cxnSpLocks/>
              </p:cNvCxnSpPr>
              <p:nvPr/>
            </p:nvCxnSpPr>
            <p:spPr>
              <a:xfrm>
                <a:off x="5614625" y="4406786"/>
                <a:ext cx="0" cy="1372222"/>
              </a:xfrm>
              <a:prstGeom prst="line">
                <a:avLst/>
              </a:prstGeom>
              <a:ln w="28575">
                <a:solidFill>
                  <a:srgbClr val="0D19FF"/>
                </a:solidFill>
              </a:ln>
            </p:spPr>
            <p:style>
              <a:lnRef idx="1">
                <a:schemeClr val="accent1"/>
              </a:lnRef>
              <a:fillRef idx="0">
                <a:schemeClr val="accent1"/>
              </a:fillRef>
              <a:effectRef idx="0">
                <a:schemeClr val="accent1"/>
              </a:effectRef>
              <a:fontRef idx="minor">
                <a:schemeClr val="tx1"/>
              </a:fontRef>
            </p:style>
          </p:cxnSp>
          <p:cxnSp>
            <p:nvCxnSpPr>
              <p:cNvPr id="103" name="Straight Connector 30">
                <a:extLst>
                  <a:ext uri="{FF2B5EF4-FFF2-40B4-BE49-F238E27FC236}">
                    <a16:creationId xmlns:a16="http://schemas.microsoft.com/office/drawing/2014/main" id="{F5098C03-ACB8-458A-AB53-307D8D67F2BA}"/>
                  </a:ext>
                </a:extLst>
              </p:cNvPr>
              <p:cNvCxnSpPr/>
              <p:nvPr/>
            </p:nvCxnSpPr>
            <p:spPr>
              <a:xfrm>
                <a:off x="4242815" y="5779008"/>
                <a:ext cx="1371810" cy="0"/>
              </a:xfrm>
              <a:prstGeom prst="line">
                <a:avLst/>
              </a:prstGeom>
              <a:ln w="28575">
                <a:solidFill>
                  <a:srgbClr val="0D19FF"/>
                </a:solidFill>
              </a:ln>
            </p:spPr>
            <p:style>
              <a:lnRef idx="1">
                <a:schemeClr val="accent1"/>
              </a:lnRef>
              <a:fillRef idx="0">
                <a:schemeClr val="accent1"/>
              </a:fillRef>
              <a:effectRef idx="0">
                <a:schemeClr val="accent1"/>
              </a:effectRef>
              <a:fontRef idx="minor">
                <a:schemeClr val="tx1"/>
              </a:fontRef>
            </p:style>
          </p:cxnSp>
          <p:cxnSp>
            <p:nvCxnSpPr>
              <p:cNvPr id="104" name="Straight Connector 31">
                <a:extLst>
                  <a:ext uri="{FF2B5EF4-FFF2-40B4-BE49-F238E27FC236}">
                    <a16:creationId xmlns:a16="http://schemas.microsoft.com/office/drawing/2014/main" id="{754B3E4A-99A3-4794-808D-57380872967B}"/>
                  </a:ext>
                </a:extLst>
              </p:cNvPr>
              <p:cNvCxnSpPr/>
              <p:nvPr/>
            </p:nvCxnSpPr>
            <p:spPr>
              <a:xfrm>
                <a:off x="4898553" y="3819144"/>
                <a:ext cx="1371810" cy="0"/>
              </a:xfrm>
              <a:prstGeom prst="line">
                <a:avLst/>
              </a:prstGeom>
              <a:ln w="28575">
                <a:solidFill>
                  <a:srgbClr val="0D19FF"/>
                </a:solidFill>
              </a:ln>
            </p:spPr>
            <p:style>
              <a:lnRef idx="1">
                <a:schemeClr val="accent1"/>
              </a:lnRef>
              <a:fillRef idx="0">
                <a:schemeClr val="accent1"/>
              </a:fillRef>
              <a:effectRef idx="0">
                <a:schemeClr val="accent1"/>
              </a:effectRef>
              <a:fontRef idx="minor">
                <a:schemeClr val="tx1"/>
              </a:fontRef>
            </p:style>
          </p:cxnSp>
          <p:cxnSp>
            <p:nvCxnSpPr>
              <p:cNvPr id="105" name="Straight Connector 32">
                <a:extLst>
                  <a:ext uri="{FF2B5EF4-FFF2-40B4-BE49-F238E27FC236}">
                    <a16:creationId xmlns:a16="http://schemas.microsoft.com/office/drawing/2014/main" id="{D9DBC5C4-BB61-47D8-A83B-16B72EB800DF}"/>
                  </a:ext>
                </a:extLst>
              </p:cNvPr>
              <p:cNvCxnSpPr>
                <a:cxnSpLocks/>
              </p:cNvCxnSpPr>
              <p:nvPr/>
            </p:nvCxnSpPr>
            <p:spPr>
              <a:xfrm>
                <a:off x="4898553" y="3819144"/>
                <a:ext cx="0" cy="1372222"/>
              </a:xfrm>
              <a:prstGeom prst="line">
                <a:avLst/>
              </a:prstGeom>
              <a:ln w="28575">
                <a:solidFill>
                  <a:srgbClr val="0D19FF"/>
                </a:solidFill>
                <a:prstDash val="dash"/>
              </a:ln>
            </p:spPr>
            <p:style>
              <a:lnRef idx="1">
                <a:schemeClr val="accent1"/>
              </a:lnRef>
              <a:fillRef idx="0">
                <a:schemeClr val="accent1"/>
              </a:fillRef>
              <a:effectRef idx="0">
                <a:schemeClr val="accent1"/>
              </a:effectRef>
              <a:fontRef idx="minor">
                <a:schemeClr val="tx1"/>
              </a:fontRef>
            </p:style>
          </p:cxnSp>
          <p:cxnSp>
            <p:nvCxnSpPr>
              <p:cNvPr id="106" name="Straight Connector 33">
                <a:extLst>
                  <a:ext uri="{FF2B5EF4-FFF2-40B4-BE49-F238E27FC236}">
                    <a16:creationId xmlns:a16="http://schemas.microsoft.com/office/drawing/2014/main" id="{ECECE37D-199D-4D8C-8288-69B529F183F7}"/>
                  </a:ext>
                </a:extLst>
              </p:cNvPr>
              <p:cNvCxnSpPr>
                <a:cxnSpLocks/>
              </p:cNvCxnSpPr>
              <p:nvPr/>
            </p:nvCxnSpPr>
            <p:spPr>
              <a:xfrm>
                <a:off x="6270363" y="3819144"/>
                <a:ext cx="0" cy="1372222"/>
              </a:xfrm>
              <a:prstGeom prst="line">
                <a:avLst/>
              </a:prstGeom>
              <a:ln w="28575">
                <a:solidFill>
                  <a:srgbClr val="0D19FF"/>
                </a:solidFill>
              </a:ln>
            </p:spPr>
            <p:style>
              <a:lnRef idx="1">
                <a:schemeClr val="accent1"/>
              </a:lnRef>
              <a:fillRef idx="0">
                <a:schemeClr val="accent1"/>
              </a:fillRef>
              <a:effectRef idx="0">
                <a:schemeClr val="accent1"/>
              </a:effectRef>
              <a:fontRef idx="minor">
                <a:schemeClr val="tx1"/>
              </a:fontRef>
            </p:style>
          </p:cxnSp>
          <p:cxnSp>
            <p:nvCxnSpPr>
              <p:cNvPr id="107" name="Straight Connector 34">
                <a:extLst>
                  <a:ext uri="{FF2B5EF4-FFF2-40B4-BE49-F238E27FC236}">
                    <a16:creationId xmlns:a16="http://schemas.microsoft.com/office/drawing/2014/main" id="{3B4D985D-9803-4F7D-8518-212CF5AB177F}"/>
                  </a:ext>
                </a:extLst>
              </p:cNvPr>
              <p:cNvCxnSpPr/>
              <p:nvPr/>
            </p:nvCxnSpPr>
            <p:spPr>
              <a:xfrm>
                <a:off x="4898553" y="5191366"/>
                <a:ext cx="1371810" cy="0"/>
              </a:xfrm>
              <a:prstGeom prst="line">
                <a:avLst/>
              </a:prstGeom>
              <a:ln w="28575">
                <a:solidFill>
                  <a:srgbClr val="0D19FF"/>
                </a:solidFill>
                <a:prstDash val="dash"/>
              </a:ln>
            </p:spPr>
            <p:style>
              <a:lnRef idx="1">
                <a:schemeClr val="accent1"/>
              </a:lnRef>
              <a:fillRef idx="0">
                <a:schemeClr val="accent1"/>
              </a:fillRef>
              <a:effectRef idx="0">
                <a:schemeClr val="accent1"/>
              </a:effectRef>
              <a:fontRef idx="minor">
                <a:schemeClr val="tx1"/>
              </a:fontRef>
            </p:style>
          </p:cxnSp>
          <p:cxnSp>
            <p:nvCxnSpPr>
              <p:cNvPr id="108" name="Straight Connector 35">
                <a:extLst>
                  <a:ext uri="{FF2B5EF4-FFF2-40B4-BE49-F238E27FC236}">
                    <a16:creationId xmlns:a16="http://schemas.microsoft.com/office/drawing/2014/main" id="{7E6AA3CD-32A7-4CEF-9087-9FA77566EFFF}"/>
                  </a:ext>
                </a:extLst>
              </p:cNvPr>
              <p:cNvCxnSpPr>
                <a:cxnSpLocks/>
              </p:cNvCxnSpPr>
              <p:nvPr/>
            </p:nvCxnSpPr>
            <p:spPr>
              <a:xfrm flipH="1">
                <a:off x="4242815" y="3819144"/>
                <a:ext cx="655738" cy="587642"/>
              </a:xfrm>
              <a:prstGeom prst="line">
                <a:avLst/>
              </a:prstGeom>
              <a:ln w="28575">
                <a:solidFill>
                  <a:srgbClr val="0D19FF"/>
                </a:solidFill>
              </a:ln>
            </p:spPr>
            <p:style>
              <a:lnRef idx="1">
                <a:schemeClr val="accent1"/>
              </a:lnRef>
              <a:fillRef idx="0">
                <a:schemeClr val="accent1"/>
              </a:fillRef>
              <a:effectRef idx="0">
                <a:schemeClr val="accent1"/>
              </a:effectRef>
              <a:fontRef idx="minor">
                <a:schemeClr val="tx1"/>
              </a:fontRef>
            </p:style>
          </p:cxnSp>
          <p:cxnSp>
            <p:nvCxnSpPr>
              <p:cNvPr id="109" name="Straight Connector 39">
                <a:extLst>
                  <a:ext uri="{FF2B5EF4-FFF2-40B4-BE49-F238E27FC236}">
                    <a16:creationId xmlns:a16="http://schemas.microsoft.com/office/drawing/2014/main" id="{D27AB471-23DA-4137-A435-5F037A14A095}"/>
                  </a:ext>
                </a:extLst>
              </p:cNvPr>
              <p:cNvCxnSpPr>
                <a:cxnSpLocks/>
              </p:cNvCxnSpPr>
              <p:nvPr/>
            </p:nvCxnSpPr>
            <p:spPr>
              <a:xfrm flipH="1">
                <a:off x="5614625" y="3819144"/>
                <a:ext cx="655738" cy="587642"/>
              </a:xfrm>
              <a:prstGeom prst="line">
                <a:avLst/>
              </a:prstGeom>
              <a:ln w="28575">
                <a:solidFill>
                  <a:srgbClr val="0D19FF"/>
                </a:solidFill>
              </a:ln>
            </p:spPr>
            <p:style>
              <a:lnRef idx="1">
                <a:schemeClr val="accent1"/>
              </a:lnRef>
              <a:fillRef idx="0">
                <a:schemeClr val="accent1"/>
              </a:fillRef>
              <a:effectRef idx="0">
                <a:schemeClr val="accent1"/>
              </a:effectRef>
              <a:fontRef idx="minor">
                <a:schemeClr val="tx1"/>
              </a:fontRef>
            </p:style>
          </p:cxnSp>
          <p:cxnSp>
            <p:nvCxnSpPr>
              <p:cNvPr id="110" name="Straight Connector 40">
                <a:extLst>
                  <a:ext uri="{FF2B5EF4-FFF2-40B4-BE49-F238E27FC236}">
                    <a16:creationId xmlns:a16="http://schemas.microsoft.com/office/drawing/2014/main" id="{092B148E-BEF9-48F2-9C7A-923C7F2190CD}"/>
                  </a:ext>
                </a:extLst>
              </p:cNvPr>
              <p:cNvCxnSpPr>
                <a:cxnSpLocks/>
              </p:cNvCxnSpPr>
              <p:nvPr/>
            </p:nvCxnSpPr>
            <p:spPr>
              <a:xfrm flipH="1">
                <a:off x="4242815" y="5191366"/>
                <a:ext cx="655738" cy="587642"/>
              </a:xfrm>
              <a:prstGeom prst="line">
                <a:avLst/>
              </a:prstGeom>
              <a:ln w="28575">
                <a:solidFill>
                  <a:srgbClr val="0D19FF"/>
                </a:solidFill>
                <a:prstDash val="dash"/>
              </a:ln>
            </p:spPr>
            <p:style>
              <a:lnRef idx="1">
                <a:schemeClr val="accent1"/>
              </a:lnRef>
              <a:fillRef idx="0">
                <a:schemeClr val="accent1"/>
              </a:fillRef>
              <a:effectRef idx="0">
                <a:schemeClr val="accent1"/>
              </a:effectRef>
              <a:fontRef idx="minor">
                <a:schemeClr val="tx1"/>
              </a:fontRef>
            </p:style>
          </p:cxnSp>
          <p:cxnSp>
            <p:nvCxnSpPr>
              <p:cNvPr id="111" name="Straight Connector 41">
                <a:extLst>
                  <a:ext uri="{FF2B5EF4-FFF2-40B4-BE49-F238E27FC236}">
                    <a16:creationId xmlns:a16="http://schemas.microsoft.com/office/drawing/2014/main" id="{7A04C0A9-2755-4A5E-934E-9D652A94861C}"/>
                  </a:ext>
                </a:extLst>
              </p:cNvPr>
              <p:cNvCxnSpPr>
                <a:cxnSpLocks/>
              </p:cNvCxnSpPr>
              <p:nvPr/>
            </p:nvCxnSpPr>
            <p:spPr>
              <a:xfrm flipH="1">
                <a:off x="5614625" y="5191366"/>
                <a:ext cx="655738" cy="587642"/>
              </a:xfrm>
              <a:prstGeom prst="line">
                <a:avLst/>
              </a:prstGeom>
              <a:ln w="28575">
                <a:solidFill>
                  <a:srgbClr val="0D19FF"/>
                </a:solidFill>
              </a:ln>
            </p:spPr>
            <p:style>
              <a:lnRef idx="1">
                <a:schemeClr val="accent1"/>
              </a:lnRef>
              <a:fillRef idx="0">
                <a:schemeClr val="accent1"/>
              </a:fillRef>
              <a:effectRef idx="0">
                <a:schemeClr val="accent1"/>
              </a:effectRef>
              <a:fontRef idx="minor">
                <a:schemeClr val="tx1"/>
              </a:fontRef>
            </p:style>
          </p:cxnSp>
        </p:grpSp>
        <p:cxnSp>
          <p:nvCxnSpPr>
            <p:cNvPr id="91" name="Straight Arrow Connector 44">
              <a:extLst>
                <a:ext uri="{FF2B5EF4-FFF2-40B4-BE49-F238E27FC236}">
                  <a16:creationId xmlns:a16="http://schemas.microsoft.com/office/drawing/2014/main" id="{18B35B67-B80D-4AFF-A924-ED0076A94CD3}"/>
                </a:ext>
              </a:extLst>
            </p:cNvPr>
            <p:cNvCxnSpPr/>
            <p:nvPr/>
          </p:nvCxnSpPr>
          <p:spPr>
            <a:xfrm>
              <a:off x="7779643" y="3325834"/>
              <a:ext cx="806573" cy="0"/>
            </a:xfrm>
            <a:prstGeom prst="straightConnector1">
              <a:avLst/>
            </a:prstGeom>
            <a:ln w="28575">
              <a:solidFill>
                <a:srgbClr val="F513DA"/>
              </a:solidFill>
              <a:tailEnd type="triangle"/>
            </a:ln>
          </p:spPr>
          <p:style>
            <a:lnRef idx="1">
              <a:schemeClr val="accent1"/>
            </a:lnRef>
            <a:fillRef idx="0">
              <a:schemeClr val="accent1"/>
            </a:fillRef>
            <a:effectRef idx="0">
              <a:schemeClr val="accent1"/>
            </a:effectRef>
            <a:fontRef idx="minor">
              <a:schemeClr val="tx1"/>
            </a:fontRef>
          </p:style>
        </p:cxnSp>
        <p:sp>
          <p:nvSpPr>
            <p:cNvPr id="92" name="TextBox 91">
              <a:extLst>
                <a:ext uri="{FF2B5EF4-FFF2-40B4-BE49-F238E27FC236}">
                  <a16:creationId xmlns:a16="http://schemas.microsoft.com/office/drawing/2014/main" id="{F2D8C08E-01F3-4AFA-AA9A-A3D6FD9B50DD}"/>
                </a:ext>
              </a:extLst>
            </p:cNvPr>
            <p:cNvSpPr txBox="1">
              <a:spLocks noRot="1" noChangeAspect="1" noMove="1" noResize="1" noEditPoints="1" noAdjustHandles="1" noChangeArrowheads="1" noChangeShapeType="1" noTextEdit="1"/>
            </p:cNvSpPr>
            <p:nvPr/>
          </p:nvSpPr>
          <p:spPr>
            <a:xfrm>
              <a:off x="8246365" y="2897379"/>
              <a:ext cx="339851" cy="400110"/>
            </a:xfrm>
            <a:prstGeom prst="rect">
              <a:avLst/>
            </a:prstGeom>
            <a:blipFill>
              <a:blip r:embed="rId6"/>
              <a:stretch>
                <a:fillRect/>
              </a:stretch>
            </a:blipFill>
          </p:spPr>
          <p:txBody>
            <a:bodyPr/>
            <a:lstStyle/>
            <a:p>
              <a:r>
                <a:rPr lang="ko-KR" altLang="en-US">
                  <a:noFill/>
                </a:rPr>
                <a:t> </a:t>
              </a:r>
            </a:p>
          </p:txBody>
        </p:sp>
        <p:cxnSp>
          <p:nvCxnSpPr>
            <p:cNvPr id="93" name="Straight Connector 47">
              <a:extLst>
                <a:ext uri="{FF2B5EF4-FFF2-40B4-BE49-F238E27FC236}">
                  <a16:creationId xmlns:a16="http://schemas.microsoft.com/office/drawing/2014/main" id="{C7779A55-3FDB-47A0-B97E-D7D17B2D3EE3}"/>
                </a:ext>
              </a:extLst>
            </p:cNvPr>
            <p:cNvCxnSpPr/>
            <p:nvPr/>
          </p:nvCxnSpPr>
          <p:spPr>
            <a:xfrm flipH="1">
              <a:off x="7452568" y="2752485"/>
              <a:ext cx="201644" cy="466937"/>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94" name="Straight Connector 48">
              <a:extLst>
                <a:ext uri="{FF2B5EF4-FFF2-40B4-BE49-F238E27FC236}">
                  <a16:creationId xmlns:a16="http://schemas.microsoft.com/office/drawing/2014/main" id="{70DA8814-2B1A-4F7B-91FB-0F070FC528E7}"/>
                </a:ext>
              </a:extLst>
            </p:cNvPr>
            <p:cNvCxnSpPr>
              <a:cxnSpLocks/>
            </p:cNvCxnSpPr>
            <p:nvPr/>
          </p:nvCxnSpPr>
          <p:spPr>
            <a:xfrm flipH="1">
              <a:off x="7497024" y="2673074"/>
              <a:ext cx="338190" cy="736934"/>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95" name="Straight Connector 51">
              <a:extLst>
                <a:ext uri="{FF2B5EF4-FFF2-40B4-BE49-F238E27FC236}">
                  <a16:creationId xmlns:a16="http://schemas.microsoft.com/office/drawing/2014/main" id="{0C6EAFB9-CEDE-4DE3-B783-EDCE2856E7E9}"/>
                </a:ext>
              </a:extLst>
            </p:cNvPr>
            <p:cNvCxnSpPr>
              <a:cxnSpLocks/>
            </p:cNvCxnSpPr>
            <p:nvPr/>
          </p:nvCxnSpPr>
          <p:spPr>
            <a:xfrm flipH="1">
              <a:off x="7462094" y="2447547"/>
              <a:ext cx="614457" cy="1308694"/>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96" name="Straight Connector 55">
              <a:extLst>
                <a:ext uri="{FF2B5EF4-FFF2-40B4-BE49-F238E27FC236}">
                  <a16:creationId xmlns:a16="http://schemas.microsoft.com/office/drawing/2014/main" id="{0B4617E4-CCB1-466D-BB26-C2AEEA89E7D0}"/>
                </a:ext>
              </a:extLst>
            </p:cNvPr>
            <p:cNvCxnSpPr>
              <a:cxnSpLocks/>
            </p:cNvCxnSpPr>
            <p:nvPr/>
          </p:nvCxnSpPr>
          <p:spPr>
            <a:xfrm flipH="1">
              <a:off x="7495437" y="2752485"/>
              <a:ext cx="590640" cy="1259459"/>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97" name="Straight Connector 58">
              <a:extLst>
                <a:ext uri="{FF2B5EF4-FFF2-40B4-BE49-F238E27FC236}">
                  <a16:creationId xmlns:a16="http://schemas.microsoft.com/office/drawing/2014/main" id="{E66D6884-D43A-428F-8C39-E49D98915621}"/>
                </a:ext>
              </a:extLst>
            </p:cNvPr>
            <p:cNvCxnSpPr>
              <a:cxnSpLocks/>
            </p:cNvCxnSpPr>
            <p:nvPr/>
          </p:nvCxnSpPr>
          <p:spPr>
            <a:xfrm flipH="1">
              <a:off x="7658974" y="3159070"/>
              <a:ext cx="417577" cy="949756"/>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98" name="Straight Connector 60">
              <a:extLst>
                <a:ext uri="{FF2B5EF4-FFF2-40B4-BE49-F238E27FC236}">
                  <a16:creationId xmlns:a16="http://schemas.microsoft.com/office/drawing/2014/main" id="{0F11C0B6-6E4D-4AC1-B179-53C0FD3C81C8}"/>
                </a:ext>
              </a:extLst>
            </p:cNvPr>
            <p:cNvCxnSpPr>
              <a:cxnSpLocks/>
            </p:cNvCxnSpPr>
            <p:nvPr/>
          </p:nvCxnSpPr>
          <p:spPr>
            <a:xfrm flipH="1">
              <a:off x="7916189" y="3478303"/>
              <a:ext cx="192117" cy="435172"/>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191B68A2-5C76-4000-90CD-232A5823F27D}"/>
                </a:ext>
              </a:extLst>
            </p:cNvPr>
            <p:cNvSpPr txBox="1">
              <a:spLocks noRot="1" noChangeAspect="1" noMove="1" noResize="1" noEditPoints="1" noAdjustHandles="1" noChangeArrowheads="1" noChangeShapeType="1" noTextEdit="1"/>
            </p:cNvSpPr>
            <p:nvPr/>
          </p:nvSpPr>
          <p:spPr>
            <a:xfrm>
              <a:off x="7534648" y="3477524"/>
              <a:ext cx="330712" cy="400110"/>
            </a:xfrm>
            <a:prstGeom prst="rect">
              <a:avLst/>
            </a:prstGeom>
            <a:blipFill>
              <a:blip r:embed="rId7"/>
              <a:stretch>
                <a:fillRect/>
              </a:stretch>
            </a:blipFill>
          </p:spPr>
          <p:txBody>
            <a:bodyPr/>
            <a:lstStyle/>
            <a:p>
              <a:r>
                <a:rPr lang="ko-KR" altLang="en-US">
                  <a:noFill/>
                </a:rPr>
                <a:t> </a:t>
              </a:r>
            </a:p>
          </p:txBody>
        </p:sp>
      </p:grpSp>
      <p:sp>
        <p:nvSpPr>
          <p:cNvPr id="112" name="TextBox 111">
            <a:extLst>
              <a:ext uri="{FF2B5EF4-FFF2-40B4-BE49-F238E27FC236}">
                <a16:creationId xmlns:a16="http://schemas.microsoft.com/office/drawing/2014/main" id="{E687E2B3-D272-4C1C-AD82-96B104EEB284}"/>
              </a:ext>
            </a:extLst>
          </p:cNvPr>
          <p:cNvSpPr txBox="1">
            <a:spLocks noRot="1" noChangeAspect="1" noMove="1" noResize="1" noEditPoints="1" noAdjustHandles="1" noChangeArrowheads="1" noChangeShapeType="1" noTextEdit="1"/>
          </p:cNvSpPr>
          <p:nvPr/>
        </p:nvSpPr>
        <p:spPr>
          <a:xfrm>
            <a:off x="838200" y="3615603"/>
            <a:ext cx="4215384" cy="400110"/>
          </a:xfrm>
          <a:prstGeom prst="rect">
            <a:avLst/>
          </a:prstGeom>
          <a:blipFill>
            <a:blip r:embed="rId8"/>
            <a:stretch>
              <a:fillRect l="-1302" t="-7576" b="-25758"/>
            </a:stretch>
          </a:blipFill>
        </p:spPr>
        <p:txBody>
          <a:bodyPr/>
          <a:lstStyle/>
          <a:p>
            <a:r>
              <a:rPr lang="ko-KR" altLang="en-US">
                <a:noFill/>
              </a:rPr>
              <a:t> </a:t>
            </a:r>
          </a:p>
        </p:txBody>
      </p:sp>
      <p:sp>
        <p:nvSpPr>
          <p:cNvPr id="113" name="TextBox 112">
            <a:extLst>
              <a:ext uri="{FF2B5EF4-FFF2-40B4-BE49-F238E27FC236}">
                <a16:creationId xmlns:a16="http://schemas.microsoft.com/office/drawing/2014/main" id="{B46FD443-A5D4-4D07-8852-A82939FACC32}"/>
              </a:ext>
            </a:extLst>
          </p:cNvPr>
          <p:cNvSpPr txBox="1">
            <a:spLocks noRot="1" noChangeAspect="1" noMove="1" noResize="1" noEditPoints="1" noAdjustHandles="1" noChangeArrowheads="1" noChangeShapeType="1" noTextEdit="1"/>
          </p:cNvSpPr>
          <p:nvPr/>
        </p:nvSpPr>
        <p:spPr>
          <a:xfrm>
            <a:off x="835152" y="4261779"/>
            <a:ext cx="5873496" cy="707886"/>
          </a:xfrm>
          <a:prstGeom prst="rect">
            <a:avLst/>
          </a:prstGeom>
          <a:blipFill>
            <a:blip r:embed="rId9"/>
            <a:stretch>
              <a:fillRect l="-934" t="-4310" b="-14655"/>
            </a:stretch>
          </a:blipFill>
        </p:spPr>
        <p:txBody>
          <a:bodyPr/>
          <a:lstStyle/>
          <a:p>
            <a:r>
              <a:rPr lang="ko-KR" altLang="en-US">
                <a:noFill/>
              </a:rPr>
              <a:t> </a:t>
            </a:r>
          </a:p>
        </p:txBody>
      </p:sp>
      <p:sp>
        <p:nvSpPr>
          <p:cNvPr id="114" name="TextBox 113">
            <a:extLst>
              <a:ext uri="{FF2B5EF4-FFF2-40B4-BE49-F238E27FC236}">
                <a16:creationId xmlns:a16="http://schemas.microsoft.com/office/drawing/2014/main" id="{DA41DC61-86B9-45A7-8BB9-AEFCA43F110C}"/>
              </a:ext>
            </a:extLst>
          </p:cNvPr>
          <p:cNvSpPr txBox="1">
            <a:spLocks noRot="1" noChangeAspect="1" noMove="1" noResize="1" noEditPoints="1" noAdjustHandles="1" noChangeArrowheads="1" noChangeShapeType="1" noTextEdit="1"/>
          </p:cNvSpPr>
          <p:nvPr/>
        </p:nvSpPr>
        <p:spPr>
          <a:xfrm>
            <a:off x="835152" y="5222263"/>
            <a:ext cx="5873496" cy="537391"/>
          </a:xfrm>
          <a:prstGeom prst="rect">
            <a:avLst/>
          </a:prstGeom>
          <a:blipFill>
            <a:blip r:embed="rId10"/>
            <a:stretch>
              <a:fillRect l="-934" b="-11364"/>
            </a:stretch>
          </a:blipFill>
        </p:spPr>
        <p:txBody>
          <a:bodyPr/>
          <a:lstStyle/>
          <a:p>
            <a:r>
              <a:rPr lang="ko-KR" altLang="en-US">
                <a:noFill/>
              </a:rPr>
              <a:t> </a:t>
            </a:r>
          </a:p>
        </p:txBody>
      </p:sp>
    </p:spTree>
    <p:extLst>
      <p:ext uri="{BB962C8B-B14F-4D97-AF65-F5344CB8AC3E}">
        <p14:creationId xmlns:p14="http://schemas.microsoft.com/office/powerpoint/2010/main" val="17116747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제목 1">
            <a:extLst>
              <a:ext uri="{FF2B5EF4-FFF2-40B4-BE49-F238E27FC236}">
                <a16:creationId xmlns:a16="http://schemas.microsoft.com/office/drawing/2014/main" id="{32305893-3829-4C12-A213-81B36D100022}"/>
              </a:ext>
            </a:extLst>
          </p:cNvPr>
          <p:cNvSpPr txBox="1">
            <a:spLocks noChangeArrowheads="1"/>
          </p:cNvSpPr>
          <p:nvPr/>
        </p:nvSpPr>
        <p:spPr>
          <a:xfrm>
            <a:off x="838200" y="365125"/>
            <a:ext cx="10515600" cy="755650"/>
          </a:xfrm>
          <a:prstGeom prst="rect">
            <a:avLst/>
          </a:prstGeom>
        </p:spPr>
        <p:txBody>
          <a:bodyPr anchor="b">
            <a:normAutofit/>
          </a:bodyPr>
          <a:lstStyle>
            <a:lvl1pPr marL="0" algn="l" rtl="0" fontAlgn="base" latinLnBrk="1">
              <a:lnSpc>
                <a:spcPct val="85000"/>
              </a:lnSpc>
              <a:spcBef>
                <a:spcPct val="0"/>
              </a:spcBef>
              <a:spcAft>
                <a:spcPct val="0"/>
              </a:spcAft>
              <a:defRPr sz="4800" kern="1200" spc="-50">
                <a:solidFill>
                  <a:srgbClr val="404040"/>
                </a:solidFill>
                <a:latin typeface="+mj-lt"/>
                <a:ea typeface="+mj-ea"/>
                <a:cs typeface="+mj-cs"/>
              </a:defRPr>
            </a:lvl1pPr>
            <a:lvl2pPr algn="l" rtl="0" fontAlgn="base" latinLnBrk="1">
              <a:lnSpc>
                <a:spcPct val="85000"/>
              </a:lnSpc>
              <a:spcBef>
                <a:spcPct val="0"/>
              </a:spcBef>
              <a:spcAft>
                <a:spcPct val="0"/>
              </a:spcAft>
              <a:defRPr sz="4800">
                <a:solidFill>
                  <a:srgbClr val="404040"/>
                </a:solidFill>
                <a:latin typeface="Calibri Light" panose="020F0302020204030204" pitchFamily="34" charset="0"/>
              </a:defRPr>
            </a:lvl2pPr>
            <a:lvl3pPr algn="l" rtl="0" fontAlgn="base" latinLnBrk="1">
              <a:lnSpc>
                <a:spcPct val="85000"/>
              </a:lnSpc>
              <a:spcBef>
                <a:spcPct val="0"/>
              </a:spcBef>
              <a:spcAft>
                <a:spcPct val="0"/>
              </a:spcAft>
              <a:defRPr sz="4800">
                <a:solidFill>
                  <a:srgbClr val="404040"/>
                </a:solidFill>
                <a:latin typeface="Calibri Light" panose="020F0302020204030204" pitchFamily="34" charset="0"/>
              </a:defRPr>
            </a:lvl3pPr>
            <a:lvl4pPr algn="l" rtl="0" fontAlgn="base" latinLnBrk="1">
              <a:lnSpc>
                <a:spcPct val="85000"/>
              </a:lnSpc>
              <a:spcBef>
                <a:spcPct val="0"/>
              </a:spcBef>
              <a:spcAft>
                <a:spcPct val="0"/>
              </a:spcAft>
              <a:defRPr sz="4800">
                <a:solidFill>
                  <a:srgbClr val="404040"/>
                </a:solidFill>
                <a:latin typeface="Calibri Light" panose="020F0302020204030204" pitchFamily="34" charset="0"/>
              </a:defRPr>
            </a:lvl4pPr>
            <a:lvl5pPr algn="l" rtl="0" fontAlgn="base" latinLnBrk="1">
              <a:lnSpc>
                <a:spcPct val="85000"/>
              </a:lnSpc>
              <a:spcBef>
                <a:spcPct val="0"/>
              </a:spcBef>
              <a:spcAft>
                <a:spcPct val="0"/>
              </a:spcAft>
              <a:defRPr sz="4800">
                <a:solidFill>
                  <a:srgbClr val="404040"/>
                </a:solidFill>
                <a:latin typeface="Calibri Light" panose="020F0302020204030204" pitchFamily="34" charset="0"/>
              </a:defRPr>
            </a:lvl5pPr>
            <a:lvl6pPr marL="457200" algn="l" rtl="0" fontAlgn="base" latinLnBrk="1">
              <a:lnSpc>
                <a:spcPct val="85000"/>
              </a:lnSpc>
              <a:spcBef>
                <a:spcPct val="0"/>
              </a:spcBef>
              <a:spcAft>
                <a:spcPct val="0"/>
              </a:spcAft>
              <a:defRPr sz="4800">
                <a:solidFill>
                  <a:srgbClr val="404040"/>
                </a:solidFill>
                <a:latin typeface="Calibri Light" panose="020F0302020204030204" pitchFamily="34" charset="0"/>
              </a:defRPr>
            </a:lvl6pPr>
            <a:lvl7pPr marL="914400" algn="l" rtl="0" fontAlgn="base" latinLnBrk="1">
              <a:lnSpc>
                <a:spcPct val="85000"/>
              </a:lnSpc>
              <a:spcBef>
                <a:spcPct val="0"/>
              </a:spcBef>
              <a:spcAft>
                <a:spcPct val="0"/>
              </a:spcAft>
              <a:defRPr sz="4800">
                <a:solidFill>
                  <a:srgbClr val="404040"/>
                </a:solidFill>
                <a:latin typeface="Calibri Light" panose="020F0302020204030204" pitchFamily="34" charset="0"/>
              </a:defRPr>
            </a:lvl7pPr>
            <a:lvl8pPr marL="1371600" algn="l" rtl="0" fontAlgn="base" latinLnBrk="1">
              <a:lnSpc>
                <a:spcPct val="85000"/>
              </a:lnSpc>
              <a:spcBef>
                <a:spcPct val="0"/>
              </a:spcBef>
              <a:spcAft>
                <a:spcPct val="0"/>
              </a:spcAft>
              <a:defRPr sz="4800">
                <a:solidFill>
                  <a:srgbClr val="404040"/>
                </a:solidFill>
                <a:latin typeface="Calibri Light" panose="020F0302020204030204" pitchFamily="34" charset="0"/>
              </a:defRPr>
            </a:lvl8pPr>
            <a:lvl9pPr marL="1828800" algn="l" rtl="0" fontAlgn="base" latinLnBrk="1">
              <a:lnSpc>
                <a:spcPct val="85000"/>
              </a:lnSpc>
              <a:spcBef>
                <a:spcPct val="0"/>
              </a:spcBef>
              <a:spcAft>
                <a:spcPct val="0"/>
              </a:spcAft>
              <a:defRPr sz="4800">
                <a:solidFill>
                  <a:srgbClr val="404040"/>
                </a:solidFill>
                <a:latin typeface="Calibri Light" panose="020F0302020204030204" pitchFamily="34" charset="0"/>
              </a:defRPr>
            </a:lvl9pPr>
          </a:lstStyle>
          <a:p>
            <a:pPr>
              <a:defRPr/>
            </a:pPr>
            <a:r>
              <a:rPr lang="en-US" altLang="ko-KR" sz="3200" dirty="0">
                <a:latin typeface="Times New Roman" panose="02020603050405020304" pitchFamily="18" charset="0"/>
                <a:cs typeface="Times New Roman" panose="02020603050405020304" pitchFamily="18" charset="0"/>
              </a:rPr>
              <a:t>Gauss Divergence Theorem</a:t>
            </a:r>
          </a:p>
        </p:txBody>
      </p:sp>
      <p:grpSp>
        <p:nvGrpSpPr>
          <p:cNvPr id="63" name="Group 4">
            <a:extLst>
              <a:ext uri="{FF2B5EF4-FFF2-40B4-BE49-F238E27FC236}">
                <a16:creationId xmlns:a16="http://schemas.microsoft.com/office/drawing/2014/main" id="{AFF2CD74-1FA1-4A5A-9DB4-BD870846A841}"/>
              </a:ext>
            </a:extLst>
          </p:cNvPr>
          <p:cNvGrpSpPr>
            <a:grpSpLocks/>
          </p:cNvGrpSpPr>
          <p:nvPr/>
        </p:nvGrpSpPr>
        <p:grpSpPr bwMode="auto">
          <a:xfrm>
            <a:off x="7680325" y="2428875"/>
            <a:ext cx="2025650" cy="1958975"/>
            <a:chOff x="4242815" y="3819144"/>
            <a:chExt cx="2026921" cy="1959864"/>
          </a:xfrm>
        </p:grpSpPr>
        <p:cxnSp>
          <p:nvCxnSpPr>
            <p:cNvPr id="87" name="Straight Connector 14">
              <a:extLst>
                <a:ext uri="{FF2B5EF4-FFF2-40B4-BE49-F238E27FC236}">
                  <a16:creationId xmlns:a16="http://schemas.microsoft.com/office/drawing/2014/main" id="{36D4B2E1-A731-4126-B87B-E3239F019224}"/>
                </a:ext>
              </a:extLst>
            </p:cNvPr>
            <p:cNvCxnSpPr/>
            <p:nvPr/>
          </p:nvCxnSpPr>
          <p:spPr>
            <a:xfrm>
              <a:off x="4242815" y="4406786"/>
              <a:ext cx="1370873" cy="0"/>
            </a:xfrm>
            <a:prstGeom prst="line">
              <a:avLst/>
            </a:prstGeom>
            <a:ln w="28575">
              <a:solidFill>
                <a:srgbClr val="0D19FF"/>
              </a:solidFill>
            </a:ln>
          </p:spPr>
          <p:style>
            <a:lnRef idx="1">
              <a:schemeClr val="accent1"/>
            </a:lnRef>
            <a:fillRef idx="0">
              <a:schemeClr val="accent1"/>
            </a:fillRef>
            <a:effectRef idx="0">
              <a:schemeClr val="accent1"/>
            </a:effectRef>
            <a:fontRef idx="minor">
              <a:schemeClr val="tx1"/>
            </a:fontRef>
          </p:style>
        </p:cxnSp>
        <p:cxnSp>
          <p:nvCxnSpPr>
            <p:cNvPr id="88" name="Straight Connector 15">
              <a:extLst>
                <a:ext uri="{FF2B5EF4-FFF2-40B4-BE49-F238E27FC236}">
                  <a16:creationId xmlns:a16="http://schemas.microsoft.com/office/drawing/2014/main" id="{385FF6EF-43FA-48DD-8CA9-B9AEE5FB930C}"/>
                </a:ext>
              </a:extLst>
            </p:cNvPr>
            <p:cNvCxnSpPr>
              <a:cxnSpLocks/>
            </p:cNvCxnSpPr>
            <p:nvPr/>
          </p:nvCxnSpPr>
          <p:spPr>
            <a:xfrm>
              <a:off x="4242815" y="4406786"/>
              <a:ext cx="0" cy="1372222"/>
            </a:xfrm>
            <a:prstGeom prst="line">
              <a:avLst/>
            </a:prstGeom>
            <a:ln w="28575">
              <a:solidFill>
                <a:srgbClr val="0D19FF"/>
              </a:solidFill>
            </a:ln>
          </p:spPr>
          <p:style>
            <a:lnRef idx="1">
              <a:schemeClr val="accent1"/>
            </a:lnRef>
            <a:fillRef idx="0">
              <a:schemeClr val="accent1"/>
            </a:fillRef>
            <a:effectRef idx="0">
              <a:schemeClr val="accent1"/>
            </a:effectRef>
            <a:fontRef idx="minor">
              <a:schemeClr val="tx1"/>
            </a:fontRef>
          </p:style>
        </p:cxnSp>
        <p:cxnSp>
          <p:nvCxnSpPr>
            <p:cNvPr id="89" name="Straight Connector 17">
              <a:extLst>
                <a:ext uri="{FF2B5EF4-FFF2-40B4-BE49-F238E27FC236}">
                  <a16:creationId xmlns:a16="http://schemas.microsoft.com/office/drawing/2014/main" id="{217AC92B-5DD0-42C5-8B5A-9AD04B6EE937}"/>
                </a:ext>
              </a:extLst>
            </p:cNvPr>
            <p:cNvCxnSpPr>
              <a:cxnSpLocks/>
            </p:cNvCxnSpPr>
            <p:nvPr/>
          </p:nvCxnSpPr>
          <p:spPr>
            <a:xfrm>
              <a:off x="5613688" y="4406786"/>
              <a:ext cx="0" cy="1372222"/>
            </a:xfrm>
            <a:prstGeom prst="line">
              <a:avLst/>
            </a:prstGeom>
            <a:ln w="28575">
              <a:solidFill>
                <a:srgbClr val="0D19FF"/>
              </a:solidFill>
            </a:ln>
          </p:spPr>
          <p:style>
            <a:lnRef idx="1">
              <a:schemeClr val="accent1"/>
            </a:lnRef>
            <a:fillRef idx="0">
              <a:schemeClr val="accent1"/>
            </a:fillRef>
            <a:effectRef idx="0">
              <a:schemeClr val="accent1"/>
            </a:effectRef>
            <a:fontRef idx="minor">
              <a:schemeClr val="tx1"/>
            </a:fontRef>
          </p:style>
        </p:cxnSp>
        <p:cxnSp>
          <p:nvCxnSpPr>
            <p:cNvPr id="90" name="Straight Connector 18">
              <a:extLst>
                <a:ext uri="{FF2B5EF4-FFF2-40B4-BE49-F238E27FC236}">
                  <a16:creationId xmlns:a16="http://schemas.microsoft.com/office/drawing/2014/main" id="{82B9F7E3-89D4-4FF2-AD93-652A008FF015}"/>
                </a:ext>
              </a:extLst>
            </p:cNvPr>
            <p:cNvCxnSpPr/>
            <p:nvPr/>
          </p:nvCxnSpPr>
          <p:spPr>
            <a:xfrm>
              <a:off x="4242815" y="5779008"/>
              <a:ext cx="1370873" cy="0"/>
            </a:xfrm>
            <a:prstGeom prst="line">
              <a:avLst/>
            </a:prstGeom>
            <a:ln w="28575">
              <a:solidFill>
                <a:srgbClr val="0D19FF"/>
              </a:solidFill>
            </a:ln>
          </p:spPr>
          <p:style>
            <a:lnRef idx="1">
              <a:schemeClr val="accent1"/>
            </a:lnRef>
            <a:fillRef idx="0">
              <a:schemeClr val="accent1"/>
            </a:fillRef>
            <a:effectRef idx="0">
              <a:schemeClr val="accent1"/>
            </a:effectRef>
            <a:fontRef idx="minor">
              <a:schemeClr val="tx1"/>
            </a:fontRef>
          </p:style>
        </p:cxnSp>
        <p:cxnSp>
          <p:nvCxnSpPr>
            <p:cNvPr id="91" name="Straight Connector 19">
              <a:extLst>
                <a:ext uri="{FF2B5EF4-FFF2-40B4-BE49-F238E27FC236}">
                  <a16:creationId xmlns:a16="http://schemas.microsoft.com/office/drawing/2014/main" id="{02A29D0C-1BB8-4895-B5CA-D2A7A98A07FA}"/>
                </a:ext>
              </a:extLst>
            </p:cNvPr>
            <p:cNvCxnSpPr/>
            <p:nvPr/>
          </p:nvCxnSpPr>
          <p:spPr>
            <a:xfrm>
              <a:off x="4898864" y="3819144"/>
              <a:ext cx="1370872" cy="0"/>
            </a:xfrm>
            <a:prstGeom prst="line">
              <a:avLst/>
            </a:prstGeom>
            <a:ln w="28575">
              <a:solidFill>
                <a:srgbClr val="0D19FF"/>
              </a:solidFill>
            </a:ln>
          </p:spPr>
          <p:style>
            <a:lnRef idx="1">
              <a:schemeClr val="accent1"/>
            </a:lnRef>
            <a:fillRef idx="0">
              <a:schemeClr val="accent1"/>
            </a:fillRef>
            <a:effectRef idx="0">
              <a:schemeClr val="accent1"/>
            </a:effectRef>
            <a:fontRef idx="minor">
              <a:schemeClr val="tx1"/>
            </a:fontRef>
          </p:style>
        </p:cxnSp>
        <p:cxnSp>
          <p:nvCxnSpPr>
            <p:cNvPr id="92" name="Straight Connector 20">
              <a:extLst>
                <a:ext uri="{FF2B5EF4-FFF2-40B4-BE49-F238E27FC236}">
                  <a16:creationId xmlns:a16="http://schemas.microsoft.com/office/drawing/2014/main" id="{C6A33C11-797C-4735-82A4-D12FFAAAA785}"/>
                </a:ext>
              </a:extLst>
            </p:cNvPr>
            <p:cNvCxnSpPr>
              <a:cxnSpLocks/>
            </p:cNvCxnSpPr>
            <p:nvPr/>
          </p:nvCxnSpPr>
          <p:spPr>
            <a:xfrm>
              <a:off x="4898864" y="3819144"/>
              <a:ext cx="0" cy="1372222"/>
            </a:xfrm>
            <a:prstGeom prst="line">
              <a:avLst/>
            </a:prstGeom>
            <a:ln w="28575">
              <a:solidFill>
                <a:srgbClr val="0D19FF"/>
              </a:solidFill>
              <a:prstDash val="dash"/>
            </a:ln>
          </p:spPr>
          <p:style>
            <a:lnRef idx="1">
              <a:schemeClr val="accent1"/>
            </a:lnRef>
            <a:fillRef idx="0">
              <a:schemeClr val="accent1"/>
            </a:fillRef>
            <a:effectRef idx="0">
              <a:schemeClr val="accent1"/>
            </a:effectRef>
            <a:fontRef idx="minor">
              <a:schemeClr val="tx1"/>
            </a:fontRef>
          </p:style>
        </p:cxnSp>
        <p:cxnSp>
          <p:nvCxnSpPr>
            <p:cNvPr id="93" name="Straight Connector 21">
              <a:extLst>
                <a:ext uri="{FF2B5EF4-FFF2-40B4-BE49-F238E27FC236}">
                  <a16:creationId xmlns:a16="http://schemas.microsoft.com/office/drawing/2014/main" id="{C56C35FA-B83F-46C5-AEFF-F10FF48E76EC}"/>
                </a:ext>
              </a:extLst>
            </p:cNvPr>
            <p:cNvCxnSpPr>
              <a:cxnSpLocks/>
            </p:cNvCxnSpPr>
            <p:nvPr/>
          </p:nvCxnSpPr>
          <p:spPr>
            <a:xfrm>
              <a:off x="6269736" y="3819144"/>
              <a:ext cx="0" cy="1372222"/>
            </a:xfrm>
            <a:prstGeom prst="line">
              <a:avLst/>
            </a:prstGeom>
            <a:ln w="28575">
              <a:solidFill>
                <a:srgbClr val="0D19FF"/>
              </a:solidFill>
            </a:ln>
          </p:spPr>
          <p:style>
            <a:lnRef idx="1">
              <a:schemeClr val="accent1"/>
            </a:lnRef>
            <a:fillRef idx="0">
              <a:schemeClr val="accent1"/>
            </a:fillRef>
            <a:effectRef idx="0">
              <a:schemeClr val="accent1"/>
            </a:effectRef>
            <a:fontRef idx="minor">
              <a:schemeClr val="tx1"/>
            </a:fontRef>
          </p:style>
        </p:cxnSp>
        <p:cxnSp>
          <p:nvCxnSpPr>
            <p:cNvPr id="94" name="Straight Connector 22">
              <a:extLst>
                <a:ext uri="{FF2B5EF4-FFF2-40B4-BE49-F238E27FC236}">
                  <a16:creationId xmlns:a16="http://schemas.microsoft.com/office/drawing/2014/main" id="{59E12990-2077-4D12-A8C7-C17AF46A18FC}"/>
                </a:ext>
              </a:extLst>
            </p:cNvPr>
            <p:cNvCxnSpPr/>
            <p:nvPr/>
          </p:nvCxnSpPr>
          <p:spPr>
            <a:xfrm>
              <a:off x="4898864" y="5191366"/>
              <a:ext cx="1370872" cy="0"/>
            </a:xfrm>
            <a:prstGeom prst="line">
              <a:avLst/>
            </a:prstGeom>
            <a:ln w="28575">
              <a:solidFill>
                <a:srgbClr val="0D19FF"/>
              </a:solidFill>
              <a:prstDash val="dash"/>
            </a:ln>
          </p:spPr>
          <p:style>
            <a:lnRef idx="1">
              <a:schemeClr val="accent1"/>
            </a:lnRef>
            <a:fillRef idx="0">
              <a:schemeClr val="accent1"/>
            </a:fillRef>
            <a:effectRef idx="0">
              <a:schemeClr val="accent1"/>
            </a:effectRef>
            <a:fontRef idx="minor">
              <a:schemeClr val="tx1"/>
            </a:fontRef>
          </p:style>
        </p:cxnSp>
        <p:cxnSp>
          <p:nvCxnSpPr>
            <p:cNvPr id="95" name="Straight Connector 23">
              <a:extLst>
                <a:ext uri="{FF2B5EF4-FFF2-40B4-BE49-F238E27FC236}">
                  <a16:creationId xmlns:a16="http://schemas.microsoft.com/office/drawing/2014/main" id="{09F73763-94DA-4D0F-B7ED-7A05FA463F01}"/>
                </a:ext>
              </a:extLst>
            </p:cNvPr>
            <p:cNvCxnSpPr>
              <a:cxnSpLocks/>
            </p:cNvCxnSpPr>
            <p:nvPr/>
          </p:nvCxnSpPr>
          <p:spPr>
            <a:xfrm flipH="1">
              <a:off x="4242815" y="3819144"/>
              <a:ext cx="656049" cy="587642"/>
            </a:xfrm>
            <a:prstGeom prst="line">
              <a:avLst/>
            </a:prstGeom>
            <a:ln w="28575">
              <a:solidFill>
                <a:srgbClr val="0D19FF"/>
              </a:solidFill>
            </a:ln>
          </p:spPr>
          <p:style>
            <a:lnRef idx="1">
              <a:schemeClr val="accent1"/>
            </a:lnRef>
            <a:fillRef idx="0">
              <a:schemeClr val="accent1"/>
            </a:fillRef>
            <a:effectRef idx="0">
              <a:schemeClr val="accent1"/>
            </a:effectRef>
            <a:fontRef idx="minor">
              <a:schemeClr val="tx1"/>
            </a:fontRef>
          </p:style>
        </p:cxnSp>
        <p:cxnSp>
          <p:nvCxnSpPr>
            <p:cNvPr id="96" name="Straight Connector 24">
              <a:extLst>
                <a:ext uri="{FF2B5EF4-FFF2-40B4-BE49-F238E27FC236}">
                  <a16:creationId xmlns:a16="http://schemas.microsoft.com/office/drawing/2014/main" id="{D9FA0017-5561-4430-8F16-14DC2BE80386}"/>
                </a:ext>
              </a:extLst>
            </p:cNvPr>
            <p:cNvCxnSpPr>
              <a:cxnSpLocks/>
            </p:cNvCxnSpPr>
            <p:nvPr/>
          </p:nvCxnSpPr>
          <p:spPr>
            <a:xfrm flipH="1">
              <a:off x="5613688" y="3819144"/>
              <a:ext cx="656048" cy="587642"/>
            </a:xfrm>
            <a:prstGeom prst="line">
              <a:avLst/>
            </a:prstGeom>
            <a:ln w="28575">
              <a:solidFill>
                <a:srgbClr val="0D19FF"/>
              </a:solidFill>
            </a:ln>
          </p:spPr>
          <p:style>
            <a:lnRef idx="1">
              <a:schemeClr val="accent1"/>
            </a:lnRef>
            <a:fillRef idx="0">
              <a:schemeClr val="accent1"/>
            </a:fillRef>
            <a:effectRef idx="0">
              <a:schemeClr val="accent1"/>
            </a:effectRef>
            <a:fontRef idx="minor">
              <a:schemeClr val="tx1"/>
            </a:fontRef>
          </p:style>
        </p:cxnSp>
        <p:cxnSp>
          <p:nvCxnSpPr>
            <p:cNvPr id="97" name="Straight Connector 25">
              <a:extLst>
                <a:ext uri="{FF2B5EF4-FFF2-40B4-BE49-F238E27FC236}">
                  <a16:creationId xmlns:a16="http://schemas.microsoft.com/office/drawing/2014/main" id="{E32EED9E-E0FF-46E7-86CE-AA9121AA1DFF}"/>
                </a:ext>
              </a:extLst>
            </p:cNvPr>
            <p:cNvCxnSpPr>
              <a:cxnSpLocks/>
            </p:cNvCxnSpPr>
            <p:nvPr/>
          </p:nvCxnSpPr>
          <p:spPr>
            <a:xfrm flipH="1">
              <a:off x="4242815" y="5191366"/>
              <a:ext cx="656049" cy="587642"/>
            </a:xfrm>
            <a:prstGeom prst="line">
              <a:avLst/>
            </a:prstGeom>
            <a:ln w="28575">
              <a:solidFill>
                <a:srgbClr val="0D19FF"/>
              </a:solidFill>
              <a:prstDash val="dash"/>
            </a:ln>
          </p:spPr>
          <p:style>
            <a:lnRef idx="1">
              <a:schemeClr val="accent1"/>
            </a:lnRef>
            <a:fillRef idx="0">
              <a:schemeClr val="accent1"/>
            </a:fillRef>
            <a:effectRef idx="0">
              <a:schemeClr val="accent1"/>
            </a:effectRef>
            <a:fontRef idx="minor">
              <a:schemeClr val="tx1"/>
            </a:fontRef>
          </p:style>
        </p:cxnSp>
        <p:cxnSp>
          <p:nvCxnSpPr>
            <p:cNvPr id="98" name="Straight Connector 26">
              <a:extLst>
                <a:ext uri="{FF2B5EF4-FFF2-40B4-BE49-F238E27FC236}">
                  <a16:creationId xmlns:a16="http://schemas.microsoft.com/office/drawing/2014/main" id="{2D890A5E-E3CB-43AA-92F5-9C752F6F84EB}"/>
                </a:ext>
              </a:extLst>
            </p:cNvPr>
            <p:cNvCxnSpPr>
              <a:cxnSpLocks/>
            </p:cNvCxnSpPr>
            <p:nvPr/>
          </p:nvCxnSpPr>
          <p:spPr>
            <a:xfrm flipH="1">
              <a:off x="5613688" y="5191366"/>
              <a:ext cx="656048" cy="587642"/>
            </a:xfrm>
            <a:prstGeom prst="line">
              <a:avLst/>
            </a:prstGeom>
            <a:ln w="28575">
              <a:solidFill>
                <a:srgbClr val="0D19FF"/>
              </a:solidFill>
            </a:ln>
          </p:spPr>
          <p:style>
            <a:lnRef idx="1">
              <a:schemeClr val="accent1"/>
            </a:lnRef>
            <a:fillRef idx="0">
              <a:schemeClr val="accent1"/>
            </a:fillRef>
            <a:effectRef idx="0">
              <a:schemeClr val="accent1"/>
            </a:effectRef>
            <a:fontRef idx="minor">
              <a:schemeClr val="tx1"/>
            </a:fontRef>
          </p:style>
        </p:cxnSp>
      </p:grpSp>
      <p:cxnSp>
        <p:nvCxnSpPr>
          <p:cNvPr id="99" name="Straight Arrow Connector 5">
            <a:extLst>
              <a:ext uri="{FF2B5EF4-FFF2-40B4-BE49-F238E27FC236}">
                <a16:creationId xmlns:a16="http://schemas.microsoft.com/office/drawing/2014/main" id="{5908C807-7FA5-42E9-B75B-4BAD6B246E52}"/>
              </a:ext>
            </a:extLst>
          </p:cNvPr>
          <p:cNvCxnSpPr/>
          <p:nvPr/>
        </p:nvCxnSpPr>
        <p:spPr>
          <a:xfrm>
            <a:off x="9378950" y="3408363"/>
            <a:ext cx="806450" cy="0"/>
          </a:xfrm>
          <a:prstGeom prst="straightConnector1">
            <a:avLst/>
          </a:prstGeom>
          <a:ln w="28575">
            <a:solidFill>
              <a:srgbClr val="F513DA"/>
            </a:solidFill>
            <a:tailEnd type="triangle"/>
          </a:ln>
        </p:spPr>
        <p:style>
          <a:lnRef idx="1">
            <a:schemeClr val="accent1"/>
          </a:lnRef>
          <a:fillRef idx="0">
            <a:schemeClr val="accent1"/>
          </a:fillRef>
          <a:effectRef idx="0">
            <a:schemeClr val="accent1"/>
          </a:effectRef>
          <a:fontRef idx="minor">
            <a:schemeClr val="tx1"/>
          </a:fontRef>
        </p:style>
      </p:cxnSp>
      <p:sp>
        <p:nvSpPr>
          <p:cNvPr id="100" name="TextBox 99">
            <a:extLst>
              <a:ext uri="{FF2B5EF4-FFF2-40B4-BE49-F238E27FC236}">
                <a16:creationId xmlns:a16="http://schemas.microsoft.com/office/drawing/2014/main" id="{6B9AB275-F3AB-49DE-9A2B-1C0061BA23CC}"/>
              </a:ext>
            </a:extLst>
          </p:cNvPr>
          <p:cNvSpPr txBox="1">
            <a:spLocks noRot="1" noChangeAspect="1" noMove="1" noResize="1" noEditPoints="1" noAdjustHandles="1" noChangeArrowheads="1" noChangeShapeType="1" noTextEdit="1"/>
          </p:cNvSpPr>
          <p:nvPr/>
        </p:nvSpPr>
        <p:spPr>
          <a:xfrm>
            <a:off x="9845259" y="2979888"/>
            <a:ext cx="339851" cy="461665"/>
          </a:xfrm>
          <a:prstGeom prst="rect">
            <a:avLst/>
          </a:prstGeom>
          <a:blipFill>
            <a:blip r:embed="rId3"/>
            <a:stretch>
              <a:fillRect r="-7143"/>
            </a:stretch>
          </a:blipFill>
        </p:spPr>
        <p:txBody>
          <a:bodyPr/>
          <a:lstStyle/>
          <a:p>
            <a:r>
              <a:rPr lang="ko-KR" altLang="en-US">
                <a:noFill/>
              </a:rPr>
              <a:t> </a:t>
            </a:r>
          </a:p>
        </p:txBody>
      </p:sp>
      <p:sp>
        <p:nvSpPr>
          <p:cNvPr id="101" name="TextBox 100">
            <a:extLst>
              <a:ext uri="{FF2B5EF4-FFF2-40B4-BE49-F238E27FC236}">
                <a16:creationId xmlns:a16="http://schemas.microsoft.com/office/drawing/2014/main" id="{67199F43-AAF4-405E-9352-B067517607B0}"/>
              </a:ext>
            </a:extLst>
          </p:cNvPr>
          <p:cNvSpPr txBox="1">
            <a:spLocks noRot="1" noChangeAspect="1" noMove="1" noResize="1" noEditPoints="1" noAdjustHandles="1" noChangeArrowheads="1" noChangeShapeType="1" noTextEdit="1"/>
          </p:cNvSpPr>
          <p:nvPr/>
        </p:nvSpPr>
        <p:spPr>
          <a:xfrm>
            <a:off x="10043368" y="2091557"/>
            <a:ext cx="330712" cy="461665"/>
          </a:xfrm>
          <a:prstGeom prst="rect">
            <a:avLst/>
          </a:prstGeom>
          <a:blipFill>
            <a:blip r:embed="rId4"/>
            <a:stretch>
              <a:fillRect l="-5556" r="-7407"/>
            </a:stretch>
          </a:blipFill>
        </p:spPr>
        <p:txBody>
          <a:bodyPr/>
          <a:lstStyle/>
          <a:p>
            <a:r>
              <a:rPr lang="ko-KR" altLang="en-US">
                <a:noFill/>
              </a:rPr>
              <a:t> </a:t>
            </a:r>
          </a:p>
        </p:txBody>
      </p:sp>
      <p:sp>
        <p:nvSpPr>
          <p:cNvPr id="102" name="Arc 27">
            <a:extLst>
              <a:ext uri="{FF2B5EF4-FFF2-40B4-BE49-F238E27FC236}">
                <a16:creationId xmlns:a16="http://schemas.microsoft.com/office/drawing/2014/main" id="{B19A7770-0C62-4A8B-A2DA-6C2C7697CAC0}"/>
              </a:ext>
            </a:extLst>
          </p:cNvPr>
          <p:cNvSpPr/>
          <p:nvPr/>
        </p:nvSpPr>
        <p:spPr>
          <a:xfrm>
            <a:off x="8924925" y="2216150"/>
            <a:ext cx="1244600" cy="679450"/>
          </a:xfrm>
          <a:prstGeom prst="arc">
            <a:avLst>
              <a:gd name="adj1" fmla="val 21539750"/>
              <a:gd name="adj2" fmla="val 5431872"/>
            </a:avLst>
          </a:prstGeom>
          <a:ln w="28575"/>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cxnSp>
        <p:nvCxnSpPr>
          <p:cNvPr id="103" name="Straight Connector 29">
            <a:extLst>
              <a:ext uri="{FF2B5EF4-FFF2-40B4-BE49-F238E27FC236}">
                <a16:creationId xmlns:a16="http://schemas.microsoft.com/office/drawing/2014/main" id="{680C65F5-E71B-433E-83BD-48FDD93F0C52}"/>
              </a:ext>
            </a:extLst>
          </p:cNvPr>
          <p:cNvCxnSpPr>
            <a:cxnSpLocks/>
            <a:endCxn id="102" idx="0"/>
          </p:cNvCxnSpPr>
          <p:nvPr/>
        </p:nvCxnSpPr>
        <p:spPr>
          <a:xfrm flipV="1">
            <a:off x="10015538" y="2544763"/>
            <a:ext cx="153987" cy="93662"/>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04" name="Straight Connector 31">
            <a:extLst>
              <a:ext uri="{FF2B5EF4-FFF2-40B4-BE49-F238E27FC236}">
                <a16:creationId xmlns:a16="http://schemas.microsoft.com/office/drawing/2014/main" id="{C8331904-39AA-4A6D-89D4-ABA6128D3C52}"/>
              </a:ext>
            </a:extLst>
          </p:cNvPr>
          <p:cNvCxnSpPr>
            <a:cxnSpLocks/>
          </p:cNvCxnSpPr>
          <p:nvPr/>
        </p:nvCxnSpPr>
        <p:spPr>
          <a:xfrm flipH="1" flipV="1">
            <a:off x="10169525" y="2544763"/>
            <a:ext cx="74613" cy="185737"/>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05" name="TextBox 104">
            <a:extLst>
              <a:ext uri="{FF2B5EF4-FFF2-40B4-BE49-F238E27FC236}">
                <a16:creationId xmlns:a16="http://schemas.microsoft.com/office/drawing/2014/main" id="{DC136101-52FC-4819-963C-3F04FDF11B56}"/>
              </a:ext>
            </a:extLst>
          </p:cNvPr>
          <p:cNvSpPr txBox="1">
            <a:spLocks noRot="1" noChangeAspect="1" noMove="1" noResize="1" noEditPoints="1" noAdjustHandles="1" noChangeArrowheads="1" noChangeShapeType="1" noTextEdit="1"/>
          </p:cNvSpPr>
          <p:nvPr/>
        </p:nvSpPr>
        <p:spPr>
          <a:xfrm>
            <a:off x="905256" y="1571816"/>
            <a:ext cx="3739896" cy="400110"/>
          </a:xfrm>
          <a:prstGeom prst="rect">
            <a:avLst/>
          </a:prstGeom>
          <a:blipFill>
            <a:blip r:embed="rId5"/>
            <a:stretch>
              <a:fillRect l="-1468" t="-9231" b="-27692"/>
            </a:stretch>
          </a:blipFill>
        </p:spPr>
        <p:txBody>
          <a:bodyPr/>
          <a:lstStyle/>
          <a:p>
            <a:r>
              <a:rPr lang="ko-KR" altLang="en-US">
                <a:noFill/>
              </a:rPr>
              <a:t> </a:t>
            </a:r>
          </a:p>
        </p:txBody>
      </p:sp>
      <p:sp>
        <p:nvSpPr>
          <p:cNvPr id="106" name="TextBox 105">
            <a:extLst>
              <a:ext uri="{FF2B5EF4-FFF2-40B4-BE49-F238E27FC236}">
                <a16:creationId xmlns:a16="http://schemas.microsoft.com/office/drawing/2014/main" id="{C450DF69-46F9-43C5-9C29-DA89DF7DE7E5}"/>
              </a:ext>
            </a:extLst>
          </p:cNvPr>
          <p:cNvSpPr txBox="1">
            <a:spLocks noRot="1" noChangeAspect="1" noMove="1" noResize="1" noEditPoints="1" noAdjustHandles="1" noChangeArrowheads="1" noChangeShapeType="1" noTextEdit="1"/>
          </p:cNvSpPr>
          <p:nvPr/>
        </p:nvSpPr>
        <p:spPr>
          <a:xfrm>
            <a:off x="1267599" y="2320715"/>
            <a:ext cx="3467859" cy="899670"/>
          </a:xfrm>
          <a:prstGeom prst="rect">
            <a:avLst/>
          </a:prstGeom>
          <a:blipFill>
            <a:blip r:embed="rId6"/>
            <a:stretch>
              <a:fillRect/>
            </a:stretch>
          </a:blipFill>
        </p:spPr>
        <p:txBody>
          <a:bodyPr/>
          <a:lstStyle/>
          <a:p>
            <a:r>
              <a:rPr lang="ko-KR" altLang="en-US">
                <a:noFill/>
              </a:rPr>
              <a:t> </a:t>
            </a:r>
          </a:p>
        </p:txBody>
      </p:sp>
      <p:sp>
        <p:nvSpPr>
          <p:cNvPr id="107" name="TextBox 81">
            <a:extLst>
              <a:ext uri="{FF2B5EF4-FFF2-40B4-BE49-F238E27FC236}">
                <a16:creationId xmlns:a16="http://schemas.microsoft.com/office/drawing/2014/main" id="{296871EE-C08A-4C7E-B24F-54B81DC87879}"/>
              </a:ext>
            </a:extLst>
          </p:cNvPr>
          <p:cNvSpPr txBox="1">
            <a:spLocks noChangeArrowheads="1"/>
          </p:cNvSpPr>
          <p:nvPr/>
        </p:nvSpPr>
        <p:spPr bwMode="auto">
          <a:xfrm>
            <a:off x="1266825" y="3408363"/>
            <a:ext cx="4967288"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buFont typeface="Arial" panose="020B0604020202020204" pitchFamily="34" charset="0"/>
              <a:buChar char="•"/>
            </a:pPr>
            <a:r>
              <a:rPr lang="en-US" altLang="ko-KR" sz="2000">
                <a:latin typeface="Times New Roman" panose="02020603050405020304" pitchFamily="18" charset="0"/>
                <a:ea typeface="굴림" panose="020B0600000101010101" pitchFamily="50" charset="-127"/>
                <a:cs typeface="Times New Roman" panose="02020603050405020304" pitchFamily="18" charset="0"/>
              </a:rPr>
              <a:t>Rate of change of a quantity over a control volume = Rate of flow through control surface.</a:t>
            </a:r>
            <a:endParaRPr lang="en-US" altLang="ko-KR" sz="2000" b="1">
              <a:latin typeface="Times New Roman" panose="02020603050405020304" pitchFamily="18" charset="0"/>
              <a:ea typeface="굴림" panose="020B0600000101010101" pitchFamily="50" charset="-127"/>
              <a:cs typeface="Times New Roman" panose="02020603050405020304" pitchFamily="18" charset="0"/>
            </a:endParaRPr>
          </a:p>
        </p:txBody>
      </p:sp>
    </p:spTree>
    <p:extLst>
      <p:ext uri="{BB962C8B-B14F-4D97-AF65-F5344CB8AC3E}">
        <p14:creationId xmlns:p14="http://schemas.microsoft.com/office/powerpoint/2010/main" val="331621955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제목 1">
            <a:extLst>
              <a:ext uri="{FF2B5EF4-FFF2-40B4-BE49-F238E27FC236}">
                <a16:creationId xmlns:a16="http://schemas.microsoft.com/office/drawing/2014/main" id="{32305893-3829-4C12-A213-81B36D100022}"/>
              </a:ext>
            </a:extLst>
          </p:cNvPr>
          <p:cNvSpPr txBox="1">
            <a:spLocks noChangeArrowheads="1"/>
          </p:cNvSpPr>
          <p:nvPr/>
        </p:nvSpPr>
        <p:spPr>
          <a:xfrm>
            <a:off x="838200" y="365125"/>
            <a:ext cx="10515600" cy="755650"/>
          </a:xfrm>
          <a:prstGeom prst="rect">
            <a:avLst/>
          </a:prstGeom>
        </p:spPr>
        <p:txBody>
          <a:bodyPr anchor="b">
            <a:normAutofit/>
          </a:bodyPr>
          <a:lstStyle>
            <a:lvl1pPr marL="0" algn="l" rtl="0" fontAlgn="base" latinLnBrk="1">
              <a:lnSpc>
                <a:spcPct val="85000"/>
              </a:lnSpc>
              <a:spcBef>
                <a:spcPct val="0"/>
              </a:spcBef>
              <a:spcAft>
                <a:spcPct val="0"/>
              </a:spcAft>
              <a:defRPr sz="4800" kern="1200" spc="-50">
                <a:solidFill>
                  <a:srgbClr val="404040"/>
                </a:solidFill>
                <a:latin typeface="+mj-lt"/>
                <a:ea typeface="+mj-ea"/>
                <a:cs typeface="+mj-cs"/>
              </a:defRPr>
            </a:lvl1pPr>
            <a:lvl2pPr algn="l" rtl="0" fontAlgn="base" latinLnBrk="1">
              <a:lnSpc>
                <a:spcPct val="85000"/>
              </a:lnSpc>
              <a:spcBef>
                <a:spcPct val="0"/>
              </a:spcBef>
              <a:spcAft>
                <a:spcPct val="0"/>
              </a:spcAft>
              <a:defRPr sz="4800">
                <a:solidFill>
                  <a:srgbClr val="404040"/>
                </a:solidFill>
                <a:latin typeface="Calibri Light" panose="020F0302020204030204" pitchFamily="34" charset="0"/>
              </a:defRPr>
            </a:lvl2pPr>
            <a:lvl3pPr algn="l" rtl="0" fontAlgn="base" latinLnBrk="1">
              <a:lnSpc>
                <a:spcPct val="85000"/>
              </a:lnSpc>
              <a:spcBef>
                <a:spcPct val="0"/>
              </a:spcBef>
              <a:spcAft>
                <a:spcPct val="0"/>
              </a:spcAft>
              <a:defRPr sz="4800">
                <a:solidFill>
                  <a:srgbClr val="404040"/>
                </a:solidFill>
                <a:latin typeface="Calibri Light" panose="020F0302020204030204" pitchFamily="34" charset="0"/>
              </a:defRPr>
            </a:lvl3pPr>
            <a:lvl4pPr algn="l" rtl="0" fontAlgn="base" latinLnBrk="1">
              <a:lnSpc>
                <a:spcPct val="85000"/>
              </a:lnSpc>
              <a:spcBef>
                <a:spcPct val="0"/>
              </a:spcBef>
              <a:spcAft>
                <a:spcPct val="0"/>
              </a:spcAft>
              <a:defRPr sz="4800">
                <a:solidFill>
                  <a:srgbClr val="404040"/>
                </a:solidFill>
                <a:latin typeface="Calibri Light" panose="020F0302020204030204" pitchFamily="34" charset="0"/>
              </a:defRPr>
            </a:lvl4pPr>
            <a:lvl5pPr algn="l" rtl="0" fontAlgn="base" latinLnBrk="1">
              <a:lnSpc>
                <a:spcPct val="85000"/>
              </a:lnSpc>
              <a:spcBef>
                <a:spcPct val="0"/>
              </a:spcBef>
              <a:spcAft>
                <a:spcPct val="0"/>
              </a:spcAft>
              <a:defRPr sz="4800">
                <a:solidFill>
                  <a:srgbClr val="404040"/>
                </a:solidFill>
                <a:latin typeface="Calibri Light" panose="020F0302020204030204" pitchFamily="34" charset="0"/>
              </a:defRPr>
            </a:lvl5pPr>
            <a:lvl6pPr marL="457200" algn="l" rtl="0" fontAlgn="base" latinLnBrk="1">
              <a:lnSpc>
                <a:spcPct val="85000"/>
              </a:lnSpc>
              <a:spcBef>
                <a:spcPct val="0"/>
              </a:spcBef>
              <a:spcAft>
                <a:spcPct val="0"/>
              </a:spcAft>
              <a:defRPr sz="4800">
                <a:solidFill>
                  <a:srgbClr val="404040"/>
                </a:solidFill>
                <a:latin typeface="Calibri Light" panose="020F0302020204030204" pitchFamily="34" charset="0"/>
              </a:defRPr>
            </a:lvl6pPr>
            <a:lvl7pPr marL="914400" algn="l" rtl="0" fontAlgn="base" latinLnBrk="1">
              <a:lnSpc>
                <a:spcPct val="85000"/>
              </a:lnSpc>
              <a:spcBef>
                <a:spcPct val="0"/>
              </a:spcBef>
              <a:spcAft>
                <a:spcPct val="0"/>
              </a:spcAft>
              <a:defRPr sz="4800">
                <a:solidFill>
                  <a:srgbClr val="404040"/>
                </a:solidFill>
                <a:latin typeface="Calibri Light" panose="020F0302020204030204" pitchFamily="34" charset="0"/>
              </a:defRPr>
            </a:lvl7pPr>
            <a:lvl8pPr marL="1371600" algn="l" rtl="0" fontAlgn="base" latinLnBrk="1">
              <a:lnSpc>
                <a:spcPct val="85000"/>
              </a:lnSpc>
              <a:spcBef>
                <a:spcPct val="0"/>
              </a:spcBef>
              <a:spcAft>
                <a:spcPct val="0"/>
              </a:spcAft>
              <a:defRPr sz="4800">
                <a:solidFill>
                  <a:srgbClr val="404040"/>
                </a:solidFill>
                <a:latin typeface="Calibri Light" panose="020F0302020204030204" pitchFamily="34" charset="0"/>
              </a:defRPr>
            </a:lvl8pPr>
            <a:lvl9pPr marL="1828800" algn="l" rtl="0" fontAlgn="base" latinLnBrk="1">
              <a:lnSpc>
                <a:spcPct val="85000"/>
              </a:lnSpc>
              <a:spcBef>
                <a:spcPct val="0"/>
              </a:spcBef>
              <a:spcAft>
                <a:spcPct val="0"/>
              </a:spcAft>
              <a:defRPr sz="4800">
                <a:solidFill>
                  <a:srgbClr val="404040"/>
                </a:solidFill>
                <a:latin typeface="Calibri Light" panose="020F0302020204030204" pitchFamily="34" charset="0"/>
              </a:defRPr>
            </a:lvl9pPr>
          </a:lstStyle>
          <a:p>
            <a:pPr>
              <a:defRPr/>
            </a:pPr>
            <a:r>
              <a:rPr lang="en-US" altLang="ko-KR" sz="3200" dirty="0">
                <a:latin typeface="Times New Roman" panose="02020603050405020304" pitchFamily="18" charset="0"/>
                <a:cs typeface="Times New Roman" panose="02020603050405020304" pitchFamily="18" charset="0"/>
              </a:rPr>
              <a:t>Gauss Divergence Theorem</a:t>
            </a:r>
          </a:p>
        </p:txBody>
      </p:sp>
      <p:grpSp>
        <p:nvGrpSpPr>
          <p:cNvPr id="63" name="Group 4">
            <a:extLst>
              <a:ext uri="{FF2B5EF4-FFF2-40B4-BE49-F238E27FC236}">
                <a16:creationId xmlns:a16="http://schemas.microsoft.com/office/drawing/2014/main" id="{547E8A3F-47E6-45FE-9EEA-30FC6FEA2400}"/>
              </a:ext>
            </a:extLst>
          </p:cNvPr>
          <p:cNvGrpSpPr>
            <a:grpSpLocks/>
          </p:cNvGrpSpPr>
          <p:nvPr/>
        </p:nvGrpSpPr>
        <p:grpSpPr bwMode="auto">
          <a:xfrm>
            <a:off x="8037513" y="1809750"/>
            <a:ext cx="2027237" cy="1958975"/>
            <a:chOff x="4242815" y="3819144"/>
            <a:chExt cx="2026921" cy="1959864"/>
          </a:xfrm>
        </p:grpSpPr>
        <p:cxnSp>
          <p:nvCxnSpPr>
            <p:cNvPr id="87" name="Straight Connector 14">
              <a:extLst>
                <a:ext uri="{FF2B5EF4-FFF2-40B4-BE49-F238E27FC236}">
                  <a16:creationId xmlns:a16="http://schemas.microsoft.com/office/drawing/2014/main" id="{E1B049CE-18F6-412F-B2CB-806BBC2BF5D6}"/>
                </a:ext>
              </a:extLst>
            </p:cNvPr>
            <p:cNvCxnSpPr/>
            <p:nvPr/>
          </p:nvCxnSpPr>
          <p:spPr>
            <a:xfrm>
              <a:off x="4242815" y="4406786"/>
              <a:ext cx="1371386" cy="0"/>
            </a:xfrm>
            <a:prstGeom prst="line">
              <a:avLst/>
            </a:prstGeom>
            <a:ln w="28575">
              <a:solidFill>
                <a:srgbClr val="0D19FF"/>
              </a:solidFill>
            </a:ln>
          </p:spPr>
          <p:style>
            <a:lnRef idx="1">
              <a:schemeClr val="accent1"/>
            </a:lnRef>
            <a:fillRef idx="0">
              <a:schemeClr val="accent1"/>
            </a:fillRef>
            <a:effectRef idx="0">
              <a:schemeClr val="accent1"/>
            </a:effectRef>
            <a:fontRef idx="minor">
              <a:schemeClr val="tx1"/>
            </a:fontRef>
          </p:style>
        </p:cxnSp>
        <p:cxnSp>
          <p:nvCxnSpPr>
            <p:cNvPr id="88" name="Straight Connector 15">
              <a:extLst>
                <a:ext uri="{FF2B5EF4-FFF2-40B4-BE49-F238E27FC236}">
                  <a16:creationId xmlns:a16="http://schemas.microsoft.com/office/drawing/2014/main" id="{DA34C4CB-1BA8-4325-AC77-3F43E346AAC2}"/>
                </a:ext>
              </a:extLst>
            </p:cNvPr>
            <p:cNvCxnSpPr>
              <a:cxnSpLocks/>
            </p:cNvCxnSpPr>
            <p:nvPr/>
          </p:nvCxnSpPr>
          <p:spPr>
            <a:xfrm>
              <a:off x="4242815" y="4406786"/>
              <a:ext cx="0" cy="1372222"/>
            </a:xfrm>
            <a:prstGeom prst="line">
              <a:avLst/>
            </a:prstGeom>
            <a:ln w="28575">
              <a:solidFill>
                <a:srgbClr val="0D19FF"/>
              </a:solidFill>
            </a:ln>
          </p:spPr>
          <p:style>
            <a:lnRef idx="1">
              <a:schemeClr val="accent1"/>
            </a:lnRef>
            <a:fillRef idx="0">
              <a:schemeClr val="accent1"/>
            </a:fillRef>
            <a:effectRef idx="0">
              <a:schemeClr val="accent1"/>
            </a:effectRef>
            <a:fontRef idx="minor">
              <a:schemeClr val="tx1"/>
            </a:fontRef>
          </p:style>
        </p:cxnSp>
        <p:cxnSp>
          <p:nvCxnSpPr>
            <p:cNvPr id="89" name="Straight Connector 17">
              <a:extLst>
                <a:ext uri="{FF2B5EF4-FFF2-40B4-BE49-F238E27FC236}">
                  <a16:creationId xmlns:a16="http://schemas.microsoft.com/office/drawing/2014/main" id="{AC99A4BA-B097-4F63-9177-F5DEAB9EF714}"/>
                </a:ext>
              </a:extLst>
            </p:cNvPr>
            <p:cNvCxnSpPr>
              <a:cxnSpLocks/>
            </p:cNvCxnSpPr>
            <p:nvPr/>
          </p:nvCxnSpPr>
          <p:spPr>
            <a:xfrm>
              <a:off x="5614201" y="4406786"/>
              <a:ext cx="0" cy="1372222"/>
            </a:xfrm>
            <a:prstGeom prst="line">
              <a:avLst/>
            </a:prstGeom>
            <a:ln w="28575">
              <a:solidFill>
                <a:srgbClr val="0D19FF"/>
              </a:solidFill>
            </a:ln>
          </p:spPr>
          <p:style>
            <a:lnRef idx="1">
              <a:schemeClr val="accent1"/>
            </a:lnRef>
            <a:fillRef idx="0">
              <a:schemeClr val="accent1"/>
            </a:fillRef>
            <a:effectRef idx="0">
              <a:schemeClr val="accent1"/>
            </a:effectRef>
            <a:fontRef idx="minor">
              <a:schemeClr val="tx1"/>
            </a:fontRef>
          </p:style>
        </p:cxnSp>
        <p:cxnSp>
          <p:nvCxnSpPr>
            <p:cNvPr id="90" name="Straight Connector 18">
              <a:extLst>
                <a:ext uri="{FF2B5EF4-FFF2-40B4-BE49-F238E27FC236}">
                  <a16:creationId xmlns:a16="http://schemas.microsoft.com/office/drawing/2014/main" id="{74A818B8-0BC3-465F-A99D-790D4F812674}"/>
                </a:ext>
              </a:extLst>
            </p:cNvPr>
            <p:cNvCxnSpPr/>
            <p:nvPr/>
          </p:nvCxnSpPr>
          <p:spPr>
            <a:xfrm>
              <a:off x="4242815" y="5779008"/>
              <a:ext cx="1371386" cy="0"/>
            </a:xfrm>
            <a:prstGeom prst="line">
              <a:avLst/>
            </a:prstGeom>
            <a:ln w="28575">
              <a:solidFill>
                <a:srgbClr val="0D19FF"/>
              </a:solidFill>
            </a:ln>
          </p:spPr>
          <p:style>
            <a:lnRef idx="1">
              <a:schemeClr val="accent1"/>
            </a:lnRef>
            <a:fillRef idx="0">
              <a:schemeClr val="accent1"/>
            </a:fillRef>
            <a:effectRef idx="0">
              <a:schemeClr val="accent1"/>
            </a:effectRef>
            <a:fontRef idx="minor">
              <a:schemeClr val="tx1"/>
            </a:fontRef>
          </p:style>
        </p:cxnSp>
        <p:cxnSp>
          <p:nvCxnSpPr>
            <p:cNvPr id="91" name="Straight Connector 19">
              <a:extLst>
                <a:ext uri="{FF2B5EF4-FFF2-40B4-BE49-F238E27FC236}">
                  <a16:creationId xmlns:a16="http://schemas.microsoft.com/office/drawing/2014/main" id="{D48DA1CC-A93E-4319-A366-FF05A817CA43}"/>
                </a:ext>
              </a:extLst>
            </p:cNvPr>
            <p:cNvCxnSpPr/>
            <p:nvPr/>
          </p:nvCxnSpPr>
          <p:spPr>
            <a:xfrm>
              <a:off x="4898350" y="3819144"/>
              <a:ext cx="1371386" cy="0"/>
            </a:xfrm>
            <a:prstGeom prst="line">
              <a:avLst/>
            </a:prstGeom>
            <a:ln w="28575">
              <a:solidFill>
                <a:srgbClr val="0D19FF"/>
              </a:solidFill>
            </a:ln>
          </p:spPr>
          <p:style>
            <a:lnRef idx="1">
              <a:schemeClr val="accent1"/>
            </a:lnRef>
            <a:fillRef idx="0">
              <a:schemeClr val="accent1"/>
            </a:fillRef>
            <a:effectRef idx="0">
              <a:schemeClr val="accent1"/>
            </a:effectRef>
            <a:fontRef idx="minor">
              <a:schemeClr val="tx1"/>
            </a:fontRef>
          </p:style>
        </p:cxnSp>
        <p:cxnSp>
          <p:nvCxnSpPr>
            <p:cNvPr id="92" name="Straight Connector 20">
              <a:extLst>
                <a:ext uri="{FF2B5EF4-FFF2-40B4-BE49-F238E27FC236}">
                  <a16:creationId xmlns:a16="http://schemas.microsoft.com/office/drawing/2014/main" id="{148393C2-27AD-4B59-A288-B5F70DF58FF8}"/>
                </a:ext>
              </a:extLst>
            </p:cNvPr>
            <p:cNvCxnSpPr>
              <a:cxnSpLocks/>
            </p:cNvCxnSpPr>
            <p:nvPr/>
          </p:nvCxnSpPr>
          <p:spPr>
            <a:xfrm>
              <a:off x="4898350" y="3819144"/>
              <a:ext cx="0" cy="1372222"/>
            </a:xfrm>
            <a:prstGeom prst="line">
              <a:avLst/>
            </a:prstGeom>
            <a:ln w="28575">
              <a:solidFill>
                <a:srgbClr val="0D19FF"/>
              </a:solidFill>
              <a:prstDash val="dash"/>
            </a:ln>
          </p:spPr>
          <p:style>
            <a:lnRef idx="1">
              <a:schemeClr val="accent1"/>
            </a:lnRef>
            <a:fillRef idx="0">
              <a:schemeClr val="accent1"/>
            </a:fillRef>
            <a:effectRef idx="0">
              <a:schemeClr val="accent1"/>
            </a:effectRef>
            <a:fontRef idx="minor">
              <a:schemeClr val="tx1"/>
            </a:fontRef>
          </p:style>
        </p:cxnSp>
        <p:cxnSp>
          <p:nvCxnSpPr>
            <p:cNvPr id="93" name="Straight Connector 21">
              <a:extLst>
                <a:ext uri="{FF2B5EF4-FFF2-40B4-BE49-F238E27FC236}">
                  <a16:creationId xmlns:a16="http://schemas.microsoft.com/office/drawing/2014/main" id="{0759D8A9-8AF8-4DC2-B6F8-C427C321BCA2}"/>
                </a:ext>
              </a:extLst>
            </p:cNvPr>
            <p:cNvCxnSpPr>
              <a:cxnSpLocks/>
            </p:cNvCxnSpPr>
            <p:nvPr/>
          </p:nvCxnSpPr>
          <p:spPr>
            <a:xfrm>
              <a:off x="6269736" y="3819144"/>
              <a:ext cx="0" cy="1372222"/>
            </a:xfrm>
            <a:prstGeom prst="line">
              <a:avLst/>
            </a:prstGeom>
            <a:ln w="28575">
              <a:solidFill>
                <a:srgbClr val="0D19FF"/>
              </a:solidFill>
            </a:ln>
          </p:spPr>
          <p:style>
            <a:lnRef idx="1">
              <a:schemeClr val="accent1"/>
            </a:lnRef>
            <a:fillRef idx="0">
              <a:schemeClr val="accent1"/>
            </a:fillRef>
            <a:effectRef idx="0">
              <a:schemeClr val="accent1"/>
            </a:effectRef>
            <a:fontRef idx="minor">
              <a:schemeClr val="tx1"/>
            </a:fontRef>
          </p:style>
        </p:cxnSp>
        <p:cxnSp>
          <p:nvCxnSpPr>
            <p:cNvPr id="94" name="Straight Connector 22">
              <a:extLst>
                <a:ext uri="{FF2B5EF4-FFF2-40B4-BE49-F238E27FC236}">
                  <a16:creationId xmlns:a16="http://schemas.microsoft.com/office/drawing/2014/main" id="{3006C1E8-4EA0-4FFB-BB82-1629CE2B5199}"/>
                </a:ext>
              </a:extLst>
            </p:cNvPr>
            <p:cNvCxnSpPr/>
            <p:nvPr/>
          </p:nvCxnSpPr>
          <p:spPr>
            <a:xfrm>
              <a:off x="4898350" y="5191366"/>
              <a:ext cx="1371386" cy="0"/>
            </a:xfrm>
            <a:prstGeom prst="line">
              <a:avLst/>
            </a:prstGeom>
            <a:ln w="28575">
              <a:solidFill>
                <a:srgbClr val="0D19FF"/>
              </a:solidFill>
              <a:prstDash val="dash"/>
            </a:ln>
          </p:spPr>
          <p:style>
            <a:lnRef idx="1">
              <a:schemeClr val="accent1"/>
            </a:lnRef>
            <a:fillRef idx="0">
              <a:schemeClr val="accent1"/>
            </a:fillRef>
            <a:effectRef idx="0">
              <a:schemeClr val="accent1"/>
            </a:effectRef>
            <a:fontRef idx="minor">
              <a:schemeClr val="tx1"/>
            </a:fontRef>
          </p:style>
        </p:cxnSp>
        <p:cxnSp>
          <p:nvCxnSpPr>
            <p:cNvPr id="95" name="Straight Connector 23">
              <a:extLst>
                <a:ext uri="{FF2B5EF4-FFF2-40B4-BE49-F238E27FC236}">
                  <a16:creationId xmlns:a16="http://schemas.microsoft.com/office/drawing/2014/main" id="{81FB226A-1EBE-42C2-9695-44F5FA9FD386}"/>
                </a:ext>
              </a:extLst>
            </p:cNvPr>
            <p:cNvCxnSpPr>
              <a:cxnSpLocks/>
            </p:cNvCxnSpPr>
            <p:nvPr/>
          </p:nvCxnSpPr>
          <p:spPr>
            <a:xfrm flipH="1">
              <a:off x="4242815" y="3819144"/>
              <a:ext cx="655535" cy="587642"/>
            </a:xfrm>
            <a:prstGeom prst="line">
              <a:avLst/>
            </a:prstGeom>
            <a:ln w="28575">
              <a:solidFill>
                <a:srgbClr val="0D19FF"/>
              </a:solidFill>
            </a:ln>
          </p:spPr>
          <p:style>
            <a:lnRef idx="1">
              <a:schemeClr val="accent1"/>
            </a:lnRef>
            <a:fillRef idx="0">
              <a:schemeClr val="accent1"/>
            </a:fillRef>
            <a:effectRef idx="0">
              <a:schemeClr val="accent1"/>
            </a:effectRef>
            <a:fontRef idx="minor">
              <a:schemeClr val="tx1"/>
            </a:fontRef>
          </p:style>
        </p:cxnSp>
        <p:cxnSp>
          <p:nvCxnSpPr>
            <p:cNvPr id="96" name="Straight Connector 24">
              <a:extLst>
                <a:ext uri="{FF2B5EF4-FFF2-40B4-BE49-F238E27FC236}">
                  <a16:creationId xmlns:a16="http://schemas.microsoft.com/office/drawing/2014/main" id="{BC534C49-07DD-474A-89E0-BB4C4E44FDEF}"/>
                </a:ext>
              </a:extLst>
            </p:cNvPr>
            <p:cNvCxnSpPr>
              <a:cxnSpLocks/>
            </p:cNvCxnSpPr>
            <p:nvPr/>
          </p:nvCxnSpPr>
          <p:spPr>
            <a:xfrm flipH="1">
              <a:off x="5614201" y="3819144"/>
              <a:ext cx="655535" cy="587642"/>
            </a:xfrm>
            <a:prstGeom prst="line">
              <a:avLst/>
            </a:prstGeom>
            <a:ln w="28575">
              <a:solidFill>
                <a:srgbClr val="0D19FF"/>
              </a:solidFill>
            </a:ln>
          </p:spPr>
          <p:style>
            <a:lnRef idx="1">
              <a:schemeClr val="accent1"/>
            </a:lnRef>
            <a:fillRef idx="0">
              <a:schemeClr val="accent1"/>
            </a:fillRef>
            <a:effectRef idx="0">
              <a:schemeClr val="accent1"/>
            </a:effectRef>
            <a:fontRef idx="minor">
              <a:schemeClr val="tx1"/>
            </a:fontRef>
          </p:style>
        </p:cxnSp>
        <p:cxnSp>
          <p:nvCxnSpPr>
            <p:cNvPr id="97" name="Straight Connector 25">
              <a:extLst>
                <a:ext uri="{FF2B5EF4-FFF2-40B4-BE49-F238E27FC236}">
                  <a16:creationId xmlns:a16="http://schemas.microsoft.com/office/drawing/2014/main" id="{E2297FEC-5EAE-4D64-849A-BF53C1FD9408}"/>
                </a:ext>
              </a:extLst>
            </p:cNvPr>
            <p:cNvCxnSpPr>
              <a:cxnSpLocks/>
            </p:cNvCxnSpPr>
            <p:nvPr/>
          </p:nvCxnSpPr>
          <p:spPr>
            <a:xfrm flipH="1">
              <a:off x="4242815" y="5191366"/>
              <a:ext cx="655535" cy="587642"/>
            </a:xfrm>
            <a:prstGeom prst="line">
              <a:avLst/>
            </a:prstGeom>
            <a:ln w="28575">
              <a:solidFill>
                <a:srgbClr val="0D19FF"/>
              </a:solidFill>
              <a:prstDash val="dash"/>
            </a:ln>
          </p:spPr>
          <p:style>
            <a:lnRef idx="1">
              <a:schemeClr val="accent1"/>
            </a:lnRef>
            <a:fillRef idx="0">
              <a:schemeClr val="accent1"/>
            </a:fillRef>
            <a:effectRef idx="0">
              <a:schemeClr val="accent1"/>
            </a:effectRef>
            <a:fontRef idx="minor">
              <a:schemeClr val="tx1"/>
            </a:fontRef>
          </p:style>
        </p:cxnSp>
        <p:cxnSp>
          <p:nvCxnSpPr>
            <p:cNvPr id="98" name="Straight Connector 26">
              <a:extLst>
                <a:ext uri="{FF2B5EF4-FFF2-40B4-BE49-F238E27FC236}">
                  <a16:creationId xmlns:a16="http://schemas.microsoft.com/office/drawing/2014/main" id="{6AC0EFCF-B6CA-4FAA-975D-3DECB82D80FB}"/>
                </a:ext>
              </a:extLst>
            </p:cNvPr>
            <p:cNvCxnSpPr>
              <a:cxnSpLocks/>
            </p:cNvCxnSpPr>
            <p:nvPr/>
          </p:nvCxnSpPr>
          <p:spPr>
            <a:xfrm flipH="1">
              <a:off x="5614201" y="5191366"/>
              <a:ext cx="655535" cy="587642"/>
            </a:xfrm>
            <a:prstGeom prst="line">
              <a:avLst/>
            </a:prstGeom>
            <a:ln w="28575">
              <a:solidFill>
                <a:srgbClr val="0D19FF"/>
              </a:solidFill>
            </a:ln>
          </p:spPr>
          <p:style>
            <a:lnRef idx="1">
              <a:schemeClr val="accent1"/>
            </a:lnRef>
            <a:fillRef idx="0">
              <a:schemeClr val="accent1"/>
            </a:fillRef>
            <a:effectRef idx="0">
              <a:schemeClr val="accent1"/>
            </a:effectRef>
            <a:fontRef idx="minor">
              <a:schemeClr val="tx1"/>
            </a:fontRef>
          </p:style>
        </p:cxnSp>
      </p:grpSp>
      <p:cxnSp>
        <p:nvCxnSpPr>
          <p:cNvPr id="99" name="Straight Arrow Connector 5">
            <a:extLst>
              <a:ext uri="{FF2B5EF4-FFF2-40B4-BE49-F238E27FC236}">
                <a16:creationId xmlns:a16="http://schemas.microsoft.com/office/drawing/2014/main" id="{9F4E1852-1B3E-4EA8-9D79-67CF1F193B0C}"/>
              </a:ext>
            </a:extLst>
          </p:cNvPr>
          <p:cNvCxnSpPr/>
          <p:nvPr/>
        </p:nvCxnSpPr>
        <p:spPr>
          <a:xfrm>
            <a:off x="9736138" y="2789238"/>
            <a:ext cx="806450" cy="0"/>
          </a:xfrm>
          <a:prstGeom prst="straightConnector1">
            <a:avLst/>
          </a:prstGeom>
          <a:ln w="28575">
            <a:solidFill>
              <a:srgbClr val="F513DA"/>
            </a:solidFill>
            <a:tailEnd type="triangle"/>
          </a:ln>
        </p:spPr>
        <p:style>
          <a:lnRef idx="1">
            <a:schemeClr val="accent1"/>
          </a:lnRef>
          <a:fillRef idx="0">
            <a:schemeClr val="accent1"/>
          </a:fillRef>
          <a:effectRef idx="0">
            <a:schemeClr val="accent1"/>
          </a:effectRef>
          <a:fontRef idx="minor">
            <a:schemeClr val="tx1"/>
          </a:fontRef>
        </p:style>
      </p:cxnSp>
      <p:sp>
        <p:nvSpPr>
          <p:cNvPr id="100" name="TextBox 99">
            <a:extLst>
              <a:ext uri="{FF2B5EF4-FFF2-40B4-BE49-F238E27FC236}">
                <a16:creationId xmlns:a16="http://schemas.microsoft.com/office/drawing/2014/main" id="{246A7BDC-38CE-4B23-A40C-E8B4C6D4E8B0}"/>
              </a:ext>
            </a:extLst>
          </p:cNvPr>
          <p:cNvSpPr txBox="1">
            <a:spLocks noRot="1" noChangeAspect="1" noMove="1" noResize="1" noEditPoints="1" noAdjustHandles="1" noChangeArrowheads="1" noChangeShapeType="1" noTextEdit="1"/>
          </p:cNvSpPr>
          <p:nvPr/>
        </p:nvSpPr>
        <p:spPr>
          <a:xfrm>
            <a:off x="10203120" y="2360442"/>
            <a:ext cx="339851" cy="461665"/>
          </a:xfrm>
          <a:prstGeom prst="rect">
            <a:avLst/>
          </a:prstGeom>
          <a:blipFill>
            <a:blip r:embed="rId3"/>
            <a:stretch>
              <a:fillRect r="-9091"/>
            </a:stretch>
          </a:blipFill>
        </p:spPr>
        <p:txBody>
          <a:bodyPr/>
          <a:lstStyle/>
          <a:p>
            <a:r>
              <a:rPr lang="ko-KR" altLang="en-US">
                <a:noFill/>
              </a:rPr>
              <a:t> </a:t>
            </a:r>
          </a:p>
        </p:txBody>
      </p:sp>
      <p:sp>
        <p:nvSpPr>
          <p:cNvPr id="101" name="TextBox 100">
            <a:extLst>
              <a:ext uri="{FF2B5EF4-FFF2-40B4-BE49-F238E27FC236}">
                <a16:creationId xmlns:a16="http://schemas.microsoft.com/office/drawing/2014/main" id="{022A0C8C-7F0B-45F7-8B10-626252BF3F9F}"/>
              </a:ext>
            </a:extLst>
          </p:cNvPr>
          <p:cNvSpPr txBox="1">
            <a:spLocks noRot="1" noChangeAspect="1" noMove="1" noResize="1" noEditPoints="1" noAdjustHandles="1" noChangeArrowheads="1" noChangeShapeType="1" noTextEdit="1"/>
          </p:cNvSpPr>
          <p:nvPr/>
        </p:nvSpPr>
        <p:spPr>
          <a:xfrm>
            <a:off x="10401229" y="1472111"/>
            <a:ext cx="330712" cy="461665"/>
          </a:xfrm>
          <a:prstGeom prst="rect">
            <a:avLst/>
          </a:prstGeom>
          <a:blipFill>
            <a:blip r:embed="rId4"/>
            <a:stretch>
              <a:fillRect l="-3704" r="-9259"/>
            </a:stretch>
          </a:blipFill>
        </p:spPr>
        <p:txBody>
          <a:bodyPr/>
          <a:lstStyle/>
          <a:p>
            <a:r>
              <a:rPr lang="ko-KR" altLang="en-US">
                <a:noFill/>
              </a:rPr>
              <a:t> </a:t>
            </a:r>
          </a:p>
        </p:txBody>
      </p:sp>
      <p:sp>
        <p:nvSpPr>
          <p:cNvPr id="102" name="Arc 27">
            <a:extLst>
              <a:ext uri="{FF2B5EF4-FFF2-40B4-BE49-F238E27FC236}">
                <a16:creationId xmlns:a16="http://schemas.microsoft.com/office/drawing/2014/main" id="{4DE5B070-D905-48D2-B907-B323CC410F3D}"/>
              </a:ext>
            </a:extLst>
          </p:cNvPr>
          <p:cNvSpPr/>
          <p:nvPr/>
        </p:nvSpPr>
        <p:spPr>
          <a:xfrm>
            <a:off x="9282113" y="1597025"/>
            <a:ext cx="1244600" cy="679450"/>
          </a:xfrm>
          <a:prstGeom prst="arc">
            <a:avLst>
              <a:gd name="adj1" fmla="val 21539750"/>
              <a:gd name="adj2" fmla="val 5431872"/>
            </a:avLst>
          </a:prstGeom>
          <a:ln w="28575"/>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cxnSp>
        <p:nvCxnSpPr>
          <p:cNvPr id="103" name="Straight Connector 29">
            <a:extLst>
              <a:ext uri="{FF2B5EF4-FFF2-40B4-BE49-F238E27FC236}">
                <a16:creationId xmlns:a16="http://schemas.microsoft.com/office/drawing/2014/main" id="{8DBAC8A4-7C01-44BF-A91F-7F559534B960}"/>
              </a:ext>
            </a:extLst>
          </p:cNvPr>
          <p:cNvCxnSpPr>
            <a:cxnSpLocks/>
            <a:endCxn id="102" idx="0"/>
          </p:cNvCxnSpPr>
          <p:nvPr/>
        </p:nvCxnSpPr>
        <p:spPr>
          <a:xfrm flipV="1">
            <a:off x="10372725" y="1925638"/>
            <a:ext cx="153988" cy="92075"/>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04" name="Straight Connector 31">
            <a:extLst>
              <a:ext uri="{FF2B5EF4-FFF2-40B4-BE49-F238E27FC236}">
                <a16:creationId xmlns:a16="http://schemas.microsoft.com/office/drawing/2014/main" id="{6B3CA665-DAE0-4A5A-B898-459EBA618D10}"/>
              </a:ext>
            </a:extLst>
          </p:cNvPr>
          <p:cNvCxnSpPr>
            <a:cxnSpLocks/>
          </p:cNvCxnSpPr>
          <p:nvPr/>
        </p:nvCxnSpPr>
        <p:spPr>
          <a:xfrm flipH="1" flipV="1">
            <a:off x="10526713" y="1925638"/>
            <a:ext cx="74612" cy="18415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05" name="TextBox 104">
            <a:extLst>
              <a:ext uri="{FF2B5EF4-FFF2-40B4-BE49-F238E27FC236}">
                <a16:creationId xmlns:a16="http://schemas.microsoft.com/office/drawing/2014/main" id="{99292C41-393A-40FF-A99C-A0F16BD5C835}"/>
              </a:ext>
            </a:extLst>
          </p:cNvPr>
          <p:cNvSpPr txBox="1">
            <a:spLocks noRot="1" noChangeAspect="1" noMove="1" noResize="1" noEditPoints="1" noAdjustHandles="1" noChangeArrowheads="1" noChangeShapeType="1" noTextEdit="1"/>
          </p:cNvSpPr>
          <p:nvPr/>
        </p:nvSpPr>
        <p:spPr>
          <a:xfrm>
            <a:off x="905256" y="1571816"/>
            <a:ext cx="3739896" cy="400110"/>
          </a:xfrm>
          <a:prstGeom prst="rect">
            <a:avLst/>
          </a:prstGeom>
          <a:blipFill>
            <a:blip r:embed="rId5"/>
            <a:stretch>
              <a:fillRect l="-1468" t="-9231" b="-27692"/>
            </a:stretch>
          </a:blipFill>
        </p:spPr>
        <p:txBody>
          <a:bodyPr/>
          <a:lstStyle/>
          <a:p>
            <a:r>
              <a:rPr lang="ko-KR" altLang="en-US">
                <a:noFill/>
              </a:rPr>
              <a:t> </a:t>
            </a:r>
          </a:p>
        </p:txBody>
      </p:sp>
      <p:sp>
        <p:nvSpPr>
          <p:cNvPr id="106" name="TextBox 105">
            <a:extLst>
              <a:ext uri="{FF2B5EF4-FFF2-40B4-BE49-F238E27FC236}">
                <a16:creationId xmlns:a16="http://schemas.microsoft.com/office/drawing/2014/main" id="{C24460CE-F91E-4591-93E6-2959D4E8F8FF}"/>
              </a:ext>
            </a:extLst>
          </p:cNvPr>
          <p:cNvSpPr txBox="1">
            <a:spLocks noRot="1" noChangeAspect="1" noMove="1" noResize="1" noEditPoints="1" noAdjustHandles="1" noChangeArrowheads="1" noChangeShapeType="1" noTextEdit="1"/>
          </p:cNvSpPr>
          <p:nvPr/>
        </p:nvSpPr>
        <p:spPr>
          <a:xfrm>
            <a:off x="1198245" y="2052187"/>
            <a:ext cx="3467859" cy="899670"/>
          </a:xfrm>
          <a:prstGeom prst="rect">
            <a:avLst/>
          </a:prstGeom>
          <a:blipFill>
            <a:blip r:embed="rId6"/>
            <a:stretch>
              <a:fillRect/>
            </a:stretch>
          </a:blipFill>
        </p:spPr>
        <p:txBody>
          <a:bodyPr/>
          <a:lstStyle/>
          <a:p>
            <a:r>
              <a:rPr lang="ko-KR" altLang="en-US">
                <a:noFill/>
              </a:rPr>
              <a:t> </a:t>
            </a:r>
          </a:p>
        </p:txBody>
      </p:sp>
      <p:sp>
        <p:nvSpPr>
          <p:cNvPr id="107" name="TextBox 106">
            <a:extLst>
              <a:ext uri="{FF2B5EF4-FFF2-40B4-BE49-F238E27FC236}">
                <a16:creationId xmlns:a16="http://schemas.microsoft.com/office/drawing/2014/main" id="{1FE7A092-AFA7-4D7F-B171-F6F3B083A128}"/>
              </a:ext>
            </a:extLst>
          </p:cNvPr>
          <p:cNvSpPr txBox="1">
            <a:spLocks noRot="1" noChangeAspect="1" noMove="1" noResize="1" noEditPoints="1" noAdjustHandles="1" noChangeArrowheads="1" noChangeShapeType="1" noTextEdit="1"/>
          </p:cNvSpPr>
          <p:nvPr/>
        </p:nvSpPr>
        <p:spPr>
          <a:xfrm>
            <a:off x="1226308" y="3169391"/>
            <a:ext cx="3467859" cy="424283"/>
          </a:xfrm>
          <a:prstGeom prst="rect">
            <a:avLst/>
          </a:prstGeom>
          <a:blipFill>
            <a:blip r:embed="rId7"/>
            <a:stretch>
              <a:fillRect l="-1757" t="-8571" b="-18571"/>
            </a:stretch>
          </a:blipFill>
        </p:spPr>
        <p:txBody>
          <a:bodyPr/>
          <a:lstStyle/>
          <a:p>
            <a:r>
              <a:rPr lang="ko-KR" altLang="en-US">
                <a:noFill/>
              </a:rPr>
              <a:t> </a:t>
            </a:r>
          </a:p>
        </p:txBody>
      </p:sp>
      <p:sp>
        <p:nvSpPr>
          <p:cNvPr id="108" name="TextBox 107">
            <a:extLst>
              <a:ext uri="{FF2B5EF4-FFF2-40B4-BE49-F238E27FC236}">
                <a16:creationId xmlns:a16="http://schemas.microsoft.com/office/drawing/2014/main" id="{8F44948B-516E-44FC-A284-83CD22C65A2F}"/>
              </a:ext>
            </a:extLst>
          </p:cNvPr>
          <p:cNvSpPr txBox="1">
            <a:spLocks noRot="1" noChangeAspect="1" noMove="1" noResize="1" noEditPoints="1" noAdjustHandles="1" noChangeArrowheads="1" noChangeShapeType="1" noTextEdit="1"/>
          </p:cNvSpPr>
          <p:nvPr/>
        </p:nvSpPr>
        <p:spPr>
          <a:xfrm>
            <a:off x="1198245" y="3811208"/>
            <a:ext cx="8647935" cy="899670"/>
          </a:xfrm>
          <a:prstGeom prst="rect">
            <a:avLst/>
          </a:prstGeom>
          <a:blipFill>
            <a:blip r:embed="rId8"/>
            <a:stretch>
              <a:fillRect/>
            </a:stretch>
          </a:blipFill>
        </p:spPr>
        <p:txBody>
          <a:bodyPr/>
          <a:lstStyle/>
          <a:p>
            <a:r>
              <a:rPr lang="ko-KR" altLang="en-US">
                <a:noFill/>
              </a:rPr>
              <a:t> </a:t>
            </a:r>
          </a:p>
        </p:txBody>
      </p:sp>
      <p:sp>
        <p:nvSpPr>
          <p:cNvPr id="109" name="TextBox 108">
            <a:extLst>
              <a:ext uri="{FF2B5EF4-FFF2-40B4-BE49-F238E27FC236}">
                <a16:creationId xmlns:a16="http://schemas.microsoft.com/office/drawing/2014/main" id="{5731C482-0B1A-4CD1-91AB-5976F19EF04D}"/>
              </a:ext>
            </a:extLst>
          </p:cNvPr>
          <p:cNvSpPr txBox="1">
            <a:spLocks noRot="1" noChangeAspect="1" noMove="1" noResize="1" noEditPoints="1" noAdjustHandles="1" noChangeArrowheads="1" noChangeShapeType="1" noTextEdit="1"/>
          </p:cNvSpPr>
          <p:nvPr/>
        </p:nvSpPr>
        <p:spPr>
          <a:xfrm>
            <a:off x="1198245" y="5000473"/>
            <a:ext cx="8468269" cy="783869"/>
          </a:xfrm>
          <a:prstGeom prst="rect">
            <a:avLst/>
          </a:prstGeom>
          <a:blipFill>
            <a:blip r:embed="rId9"/>
            <a:stretch>
              <a:fillRect/>
            </a:stretch>
          </a:blipFill>
        </p:spPr>
        <p:txBody>
          <a:bodyPr/>
          <a:lstStyle/>
          <a:p>
            <a:r>
              <a:rPr lang="ko-KR" altLang="en-US">
                <a:noFill/>
              </a:rPr>
              <a:t> </a:t>
            </a:r>
          </a:p>
        </p:txBody>
      </p:sp>
      <p:cxnSp>
        <p:nvCxnSpPr>
          <p:cNvPr id="110" name="Straight Arrow Connector 8">
            <a:extLst>
              <a:ext uri="{FF2B5EF4-FFF2-40B4-BE49-F238E27FC236}">
                <a16:creationId xmlns:a16="http://schemas.microsoft.com/office/drawing/2014/main" id="{4156FE97-CAE3-4542-8A7A-F16FE45AE310}"/>
              </a:ext>
            </a:extLst>
          </p:cNvPr>
          <p:cNvCxnSpPr/>
          <p:nvPr/>
        </p:nvCxnSpPr>
        <p:spPr>
          <a:xfrm>
            <a:off x="10721975" y="4991100"/>
            <a:ext cx="1025525" cy="0"/>
          </a:xfrm>
          <a:prstGeom prst="straightConnector1">
            <a:avLst/>
          </a:prstGeom>
          <a:ln w="28575">
            <a:solidFill>
              <a:srgbClr val="0D19FF"/>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Straight Arrow Connector 9">
            <a:extLst>
              <a:ext uri="{FF2B5EF4-FFF2-40B4-BE49-F238E27FC236}">
                <a16:creationId xmlns:a16="http://schemas.microsoft.com/office/drawing/2014/main" id="{BBBAB965-D35B-4A43-8DC8-D448B4F2CEAF}"/>
              </a:ext>
            </a:extLst>
          </p:cNvPr>
          <p:cNvCxnSpPr>
            <a:cxnSpLocks/>
          </p:cNvCxnSpPr>
          <p:nvPr/>
        </p:nvCxnSpPr>
        <p:spPr>
          <a:xfrm flipV="1">
            <a:off x="10731500" y="4086225"/>
            <a:ext cx="0" cy="914400"/>
          </a:xfrm>
          <a:prstGeom prst="straightConnector1">
            <a:avLst/>
          </a:prstGeom>
          <a:ln w="28575">
            <a:solidFill>
              <a:srgbClr val="0D19FF"/>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Straight Arrow Connector 13">
            <a:extLst>
              <a:ext uri="{FF2B5EF4-FFF2-40B4-BE49-F238E27FC236}">
                <a16:creationId xmlns:a16="http://schemas.microsoft.com/office/drawing/2014/main" id="{083D2B4B-1FA9-449E-AF46-417921523D3F}"/>
              </a:ext>
            </a:extLst>
          </p:cNvPr>
          <p:cNvCxnSpPr>
            <a:cxnSpLocks/>
          </p:cNvCxnSpPr>
          <p:nvPr/>
        </p:nvCxnSpPr>
        <p:spPr>
          <a:xfrm>
            <a:off x="10731500" y="5000625"/>
            <a:ext cx="439738" cy="593725"/>
          </a:xfrm>
          <a:prstGeom prst="straightConnector1">
            <a:avLst/>
          </a:prstGeom>
          <a:ln w="28575">
            <a:solidFill>
              <a:srgbClr val="0D19FF"/>
            </a:solidFill>
            <a:tailEnd type="triangle"/>
          </a:ln>
        </p:spPr>
        <p:style>
          <a:lnRef idx="1">
            <a:schemeClr val="accent1"/>
          </a:lnRef>
          <a:fillRef idx="0">
            <a:schemeClr val="accent1"/>
          </a:fillRef>
          <a:effectRef idx="0">
            <a:schemeClr val="accent1"/>
          </a:effectRef>
          <a:fontRef idx="minor">
            <a:schemeClr val="tx1"/>
          </a:fontRef>
        </p:style>
      </p:cxnSp>
      <p:sp>
        <p:nvSpPr>
          <p:cNvPr id="113" name="TextBox 26">
            <a:extLst>
              <a:ext uri="{FF2B5EF4-FFF2-40B4-BE49-F238E27FC236}">
                <a16:creationId xmlns:a16="http://schemas.microsoft.com/office/drawing/2014/main" id="{E15E35A9-227A-4EA1-96EF-3EE10377A1CB}"/>
              </a:ext>
            </a:extLst>
          </p:cNvPr>
          <p:cNvSpPr txBox="1">
            <a:spLocks noChangeArrowheads="1"/>
          </p:cNvSpPr>
          <p:nvPr/>
        </p:nvSpPr>
        <p:spPr bwMode="auto">
          <a:xfrm>
            <a:off x="11728450" y="4779963"/>
            <a:ext cx="36353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en-US" altLang="ko-KR" i="1">
                <a:solidFill>
                  <a:srgbClr val="0000FF"/>
                </a:solidFill>
              </a:rPr>
              <a:t>e</a:t>
            </a:r>
            <a:r>
              <a:rPr lang="en-US" altLang="ko-KR" i="1" baseline="-25000">
                <a:solidFill>
                  <a:srgbClr val="0000FF"/>
                </a:solidFill>
              </a:rPr>
              <a:t>x</a:t>
            </a:r>
            <a:endParaRPr lang="ko-KR" altLang="en-US" i="1" baseline="-25000">
              <a:solidFill>
                <a:srgbClr val="0000FF"/>
              </a:solidFill>
            </a:endParaRPr>
          </a:p>
        </p:txBody>
      </p:sp>
      <p:sp>
        <p:nvSpPr>
          <p:cNvPr id="114" name="TextBox 27">
            <a:extLst>
              <a:ext uri="{FF2B5EF4-FFF2-40B4-BE49-F238E27FC236}">
                <a16:creationId xmlns:a16="http://schemas.microsoft.com/office/drawing/2014/main" id="{9377B968-2762-4DD5-B437-93BA9E4B9CBC}"/>
              </a:ext>
            </a:extLst>
          </p:cNvPr>
          <p:cNvSpPr txBox="1">
            <a:spLocks noChangeArrowheads="1"/>
          </p:cNvSpPr>
          <p:nvPr/>
        </p:nvSpPr>
        <p:spPr bwMode="auto">
          <a:xfrm>
            <a:off x="11123613" y="5473700"/>
            <a:ext cx="3524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en-US" altLang="ko-KR" i="1">
                <a:solidFill>
                  <a:srgbClr val="0000FF"/>
                </a:solidFill>
              </a:rPr>
              <a:t>e</a:t>
            </a:r>
            <a:r>
              <a:rPr lang="en-US" altLang="ko-KR" i="1" baseline="-25000">
                <a:solidFill>
                  <a:srgbClr val="0000FF"/>
                </a:solidFill>
              </a:rPr>
              <a:t>z</a:t>
            </a:r>
            <a:endParaRPr lang="ko-KR" altLang="en-US" i="1" baseline="-25000">
              <a:solidFill>
                <a:srgbClr val="0000FF"/>
              </a:solidFill>
            </a:endParaRPr>
          </a:p>
        </p:txBody>
      </p:sp>
      <p:sp>
        <p:nvSpPr>
          <p:cNvPr id="115" name="TextBox 29">
            <a:extLst>
              <a:ext uri="{FF2B5EF4-FFF2-40B4-BE49-F238E27FC236}">
                <a16:creationId xmlns:a16="http://schemas.microsoft.com/office/drawing/2014/main" id="{A3A27662-BADB-4A4A-8BD8-F01BF60F3346}"/>
              </a:ext>
            </a:extLst>
          </p:cNvPr>
          <p:cNvSpPr txBox="1">
            <a:spLocks noChangeArrowheads="1"/>
          </p:cNvSpPr>
          <p:nvPr/>
        </p:nvSpPr>
        <p:spPr bwMode="auto">
          <a:xfrm>
            <a:off x="10291763" y="4117975"/>
            <a:ext cx="36353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en-US" altLang="ko-KR" i="1">
                <a:solidFill>
                  <a:srgbClr val="0000FF"/>
                </a:solidFill>
              </a:rPr>
              <a:t>e</a:t>
            </a:r>
            <a:r>
              <a:rPr lang="en-US" altLang="ko-KR" i="1" baseline="-25000">
                <a:solidFill>
                  <a:srgbClr val="0000FF"/>
                </a:solidFill>
              </a:rPr>
              <a:t>y</a:t>
            </a:r>
            <a:endParaRPr lang="ko-KR" altLang="en-US" i="1" baseline="-25000">
              <a:solidFill>
                <a:srgbClr val="0000FF"/>
              </a:solidFill>
            </a:endParaRPr>
          </a:p>
        </p:txBody>
      </p:sp>
    </p:spTree>
    <p:extLst>
      <p:ext uri="{BB962C8B-B14F-4D97-AF65-F5344CB8AC3E}">
        <p14:creationId xmlns:p14="http://schemas.microsoft.com/office/powerpoint/2010/main" val="2235075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제목 1">
            <a:extLst>
              <a:ext uri="{FF2B5EF4-FFF2-40B4-BE49-F238E27FC236}">
                <a16:creationId xmlns:a16="http://schemas.microsoft.com/office/drawing/2014/main" id="{32305893-3829-4C12-A213-81B36D100022}"/>
              </a:ext>
            </a:extLst>
          </p:cNvPr>
          <p:cNvSpPr txBox="1">
            <a:spLocks noChangeArrowheads="1"/>
          </p:cNvSpPr>
          <p:nvPr/>
        </p:nvSpPr>
        <p:spPr>
          <a:xfrm>
            <a:off x="838200" y="365125"/>
            <a:ext cx="10515600" cy="755650"/>
          </a:xfrm>
          <a:prstGeom prst="rect">
            <a:avLst/>
          </a:prstGeom>
        </p:spPr>
        <p:txBody>
          <a:bodyPr anchor="b">
            <a:normAutofit/>
          </a:bodyPr>
          <a:lstStyle>
            <a:lvl1pPr marL="0" algn="l" rtl="0" fontAlgn="base" latinLnBrk="1">
              <a:lnSpc>
                <a:spcPct val="85000"/>
              </a:lnSpc>
              <a:spcBef>
                <a:spcPct val="0"/>
              </a:spcBef>
              <a:spcAft>
                <a:spcPct val="0"/>
              </a:spcAft>
              <a:defRPr sz="4800" kern="1200" spc="-50">
                <a:solidFill>
                  <a:srgbClr val="404040"/>
                </a:solidFill>
                <a:latin typeface="+mj-lt"/>
                <a:ea typeface="+mj-ea"/>
                <a:cs typeface="+mj-cs"/>
              </a:defRPr>
            </a:lvl1pPr>
            <a:lvl2pPr algn="l" rtl="0" fontAlgn="base" latinLnBrk="1">
              <a:lnSpc>
                <a:spcPct val="85000"/>
              </a:lnSpc>
              <a:spcBef>
                <a:spcPct val="0"/>
              </a:spcBef>
              <a:spcAft>
                <a:spcPct val="0"/>
              </a:spcAft>
              <a:defRPr sz="4800">
                <a:solidFill>
                  <a:srgbClr val="404040"/>
                </a:solidFill>
                <a:latin typeface="Calibri Light" panose="020F0302020204030204" pitchFamily="34" charset="0"/>
              </a:defRPr>
            </a:lvl2pPr>
            <a:lvl3pPr algn="l" rtl="0" fontAlgn="base" latinLnBrk="1">
              <a:lnSpc>
                <a:spcPct val="85000"/>
              </a:lnSpc>
              <a:spcBef>
                <a:spcPct val="0"/>
              </a:spcBef>
              <a:spcAft>
                <a:spcPct val="0"/>
              </a:spcAft>
              <a:defRPr sz="4800">
                <a:solidFill>
                  <a:srgbClr val="404040"/>
                </a:solidFill>
                <a:latin typeface="Calibri Light" panose="020F0302020204030204" pitchFamily="34" charset="0"/>
              </a:defRPr>
            </a:lvl3pPr>
            <a:lvl4pPr algn="l" rtl="0" fontAlgn="base" latinLnBrk="1">
              <a:lnSpc>
                <a:spcPct val="85000"/>
              </a:lnSpc>
              <a:spcBef>
                <a:spcPct val="0"/>
              </a:spcBef>
              <a:spcAft>
                <a:spcPct val="0"/>
              </a:spcAft>
              <a:defRPr sz="4800">
                <a:solidFill>
                  <a:srgbClr val="404040"/>
                </a:solidFill>
                <a:latin typeface="Calibri Light" panose="020F0302020204030204" pitchFamily="34" charset="0"/>
              </a:defRPr>
            </a:lvl4pPr>
            <a:lvl5pPr algn="l" rtl="0" fontAlgn="base" latinLnBrk="1">
              <a:lnSpc>
                <a:spcPct val="85000"/>
              </a:lnSpc>
              <a:spcBef>
                <a:spcPct val="0"/>
              </a:spcBef>
              <a:spcAft>
                <a:spcPct val="0"/>
              </a:spcAft>
              <a:defRPr sz="4800">
                <a:solidFill>
                  <a:srgbClr val="404040"/>
                </a:solidFill>
                <a:latin typeface="Calibri Light" panose="020F0302020204030204" pitchFamily="34" charset="0"/>
              </a:defRPr>
            </a:lvl5pPr>
            <a:lvl6pPr marL="457200" algn="l" rtl="0" fontAlgn="base" latinLnBrk="1">
              <a:lnSpc>
                <a:spcPct val="85000"/>
              </a:lnSpc>
              <a:spcBef>
                <a:spcPct val="0"/>
              </a:spcBef>
              <a:spcAft>
                <a:spcPct val="0"/>
              </a:spcAft>
              <a:defRPr sz="4800">
                <a:solidFill>
                  <a:srgbClr val="404040"/>
                </a:solidFill>
                <a:latin typeface="Calibri Light" panose="020F0302020204030204" pitchFamily="34" charset="0"/>
              </a:defRPr>
            </a:lvl6pPr>
            <a:lvl7pPr marL="914400" algn="l" rtl="0" fontAlgn="base" latinLnBrk="1">
              <a:lnSpc>
                <a:spcPct val="85000"/>
              </a:lnSpc>
              <a:spcBef>
                <a:spcPct val="0"/>
              </a:spcBef>
              <a:spcAft>
                <a:spcPct val="0"/>
              </a:spcAft>
              <a:defRPr sz="4800">
                <a:solidFill>
                  <a:srgbClr val="404040"/>
                </a:solidFill>
                <a:latin typeface="Calibri Light" panose="020F0302020204030204" pitchFamily="34" charset="0"/>
              </a:defRPr>
            </a:lvl7pPr>
            <a:lvl8pPr marL="1371600" algn="l" rtl="0" fontAlgn="base" latinLnBrk="1">
              <a:lnSpc>
                <a:spcPct val="85000"/>
              </a:lnSpc>
              <a:spcBef>
                <a:spcPct val="0"/>
              </a:spcBef>
              <a:spcAft>
                <a:spcPct val="0"/>
              </a:spcAft>
              <a:defRPr sz="4800">
                <a:solidFill>
                  <a:srgbClr val="404040"/>
                </a:solidFill>
                <a:latin typeface="Calibri Light" panose="020F0302020204030204" pitchFamily="34" charset="0"/>
              </a:defRPr>
            </a:lvl8pPr>
            <a:lvl9pPr marL="1828800" algn="l" rtl="0" fontAlgn="base" latinLnBrk="1">
              <a:lnSpc>
                <a:spcPct val="85000"/>
              </a:lnSpc>
              <a:spcBef>
                <a:spcPct val="0"/>
              </a:spcBef>
              <a:spcAft>
                <a:spcPct val="0"/>
              </a:spcAft>
              <a:defRPr sz="4800">
                <a:solidFill>
                  <a:srgbClr val="404040"/>
                </a:solidFill>
                <a:latin typeface="Calibri Light" panose="020F0302020204030204" pitchFamily="34" charset="0"/>
              </a:defRPr>
            </a:lvl9pPr>
          </a:lstStyle>
          <a:p>
            <a:pPr>
              <a:defRPr/>
            </a:pPr>
            <a:r>
              <a:rPr lang="en-US" altLang="ko-KR" sz="3200" dirty="0">
                <a:latin typeface="Times New Roman" panose="02020603050405020304" pitchFamily="18" charset="0"/>
                <a:cs typeface="Times New Roman" panose="02020603050405020304" pitchFamily="18" charset="0"/>
              </a:rPr>
              <a:t>Gauss Divergence Theorem</a:t>
            </a:r>
          </a:p>
        </p:txBody>
      </p:sp>
      <p:grpSp>
        <p:nvGrpSpPr>
          <p:cNvPr id="116" name="Group 8">
            <a:extLst>
              <a:ext uri="{FF2B5EF4-FFF2-40B4-BE49-F238E27FC236}">
                <a16:creationId xmlns:a16="http://schemas.microsoft.com/office/drawing/2014/main" id="{E35AEB50-54A9-42DC-977F-5269F04F952E}"/>
              </a:ext>
            </a:extLst>
          </p:cNvPr>
          <p:cNvGrpSpPr>
            <a:grpSpLocks/>
          </p:cNvGrpSpPr>
          <p:nvPr/>
        </p:nvGrpSpPr>
        <p:grpSpPr bwMode="auto">
          <a:xfrm>
            <a:off x="8905875" y="1366838"/>
            <a:ext cx="2695575" cy="2297112"/>
            <a:chOff x="6373366" y="1867423"/>
            <a:chExt cx="2694428" cy="2296717"/>
          </a:xfrm>
        </p:grpSpPr>
        <p:grpSp>
          <p:nvGrpSpPr>
            <p:cNvPr id="117" name="Group 4">
              <a:extLst>
                <a:ext uri="{FF2B5EF4-FFF2-40B4-BE49-F238E27FC236}">
                  <a16:creationId xmlns:a16="http://schemas.microsoft.com/office/drawing/2014/main" id="{3DD3914D-E799-40A9-856B-20308B5BF9FA}"/>
                </a:ext>
              </a:extLst>
            </p:cNvPr>
            <p:cNvGrpSpPr>
              <a:grpSpLocks/>
            </p:cNvGrpSpPr>
            <p:nvPr/>
          </p:nvGrpSpPr>
          <p:grpSpPr bwMode="auto">
            <a:xfrm>
              <a:off x="6373366" y="2204276"/>
              <a:ext cx="2026921" cy="1959864"/>
              <a:chOff x="4242815" y="3819144"/>
              <a:chExt cx="2026921" cy="1959864"/>
            </a:xfrm>
          </p:grpSpPr>
          <p:cxnSp>
            <p:nvCxnSpPr>
              <p:cNvPr id="124" name="Straight Connector 14">
                <a:extLst>
                  <a:ext uri="{FF2B5EF4-FFF2-40B4-BE49-F238E27FC236}">
                    <a16:creationId xmlns:a16="http://schemas.microsoft.com/office/drawing/2014/main" id="{D72523E6-7BE4-4332-9CBD-CF1F2585B89D}"/>
                  </a:ext>
                </a:extLst>
              </p:cNvPr>
              <p:cNvCxnSpPr/>
              <p:nvPr/>
            </p:nvCxnSpPr>
            <p:spPr>
              <a:xfrm>
                <a:off x="4242815" y="4407644"/>
                <a:ext cx="1371016" cy="0"/>
              </a:xfrm>
              <a:prstGeom prst="line">
                <a:avLst/>
              </a:prstGeom>
              <a:ln w="28575">
                <a:solidFill>
                  <a:srgbClr val="0D19FF"/>
                </a:solidFill>
              </a:ln>
            </p:spPr>
            <p:style>
              <a:lnRef idx="1">
                <a:schemeClr val="accent1"/>
              </a:lnRef>
              <a:fillRef idx="0">
                <a:schemeClr val="accent1"/>
              </a:fillRef>
              <a:effectRef idx="0">
                <a:schemeClr val="accent1"/>
              </a:effectRef>
              <a:fontRef idx="minor">
                <a:schemeClr val="tx1"/>
              </a:fontRef>
            </p:style>
          </p:cxnSp>
          <p:cxnSp>
            <p:nvCxnSpPr>
              <p:cNvPr id="125" name="Straight Connector 15">
                <a:extLst>
                  <a:ext uri="{FF2B5EF4-FFF2-40B4-BE49-F238E27FC236}">
                    <a16:creationId xmlns:a16="http://schemas.microsoft.com/office/drawing/2014/main" id="{C5A424C7-C883-42A4-BBDB-DDB6A139A0DA}"/>
                  </a:ext>
                </a:extLst>
              </p:cNvPr>
              <p:cNvCxnSpPr>
                <a:cxnSpLocks/>
              </p:cNvCxnSpPr>
              <p:nvPr/>
            </p:nvCxnSpPr>
            <p:spPr>
              <a:xfrm>
                <a:off x="4242815" y="4407644"/>
                <a:ext cx="0" cy="1371364"/>
              </a:xfrm>
              <a:prstGeom prst="line">
                <a:avLst/>
              </a:prstGeom>
              <a:ln w="28575">
                <a:solidFill>
                  <a:srgbClr val="0D19FF"/>
                </a:solidFill>
              </a:ln>
            </p:spPr>
            <p:style>
              <a:lnRef idx="1">
                <a:schemeClr val="accent1"/>
              </a:lnRef>
              <a:fillRef idx="0">
                <a:schemeClr val="accent1"/>
              </a:fillRef>
              <a:effectRef idx="0">
                <a:schemeClr val="accent1"/>
              </a:effectRef>
              <a:fontRef idx="minor">
                <a:schemeClr val="tx1"/>
              </a:fontRef>
            </p:style>
          </p:cxnSp>
          <p:cxnSp>
            <p:nvCxnSpPr>
              <p:cNvPr id="126" name="Straight Connector 17">
                <a:extLst>
                  <a:ext uri="{FF2B5EF4-FFF2-40B4-BE49-F238E27FC236}">
                    <a16:creationId xmlns:a16="http://schemas.microsoft.com/office/drawing/2014/main" id="{F741BB90-F86A-4BEE-B156-BA273D06CC45}"/>
                  </a:ext>
                </a:extLst>
              </p:cNvPr>
              <p:cNvCxnSpPr>
                <a:cxnSpLocks/>
              </p:cNvCxnSpPr>
              <p:nvPr/>
            </p:nvCxnSpPr>
            <p:spPr>
              <a:xfrm>
                <a:off x="5613831" y="4407644"/>
                <a:ext cx="0" cy="1371364"/>
              </a:xfrm>
              <a:prstGeom prst="line">
                <a:avLst/>
              </a:prstGeom>
              <a:ln w="28575">
                <a:solidFill>
                  <a:srgbClr val="0D19FF"/>
                </a:solidFill>
              </a:ln>
            </p:spPr>
            <p:style>
              <a:lnRef idx="1">
                <a:schemeClr val="accent1"/>
              </a:lnRef>
              <a:fillRef idx="0">
                <a:schemeClr val="accent1"/>
              </a:fillRef>
              <a:effectRef idx="0">
                <a:schemeClr val="accent1"/>
              </a:effectRef>
              <a:fontRef idx="minor">
                <a:schemeClr val="tx1"/>
              </a:fontRef>
            </p:style>
          </p:cxnSp>
          <p:cxnSp>
            <p:nvCxnSpPr>
              <p:cNvPr id="127" name="Straight Connector 18">
                <a:extLst>
                  <a:ext uri="{FF2B5EF4-FFF2-40B4-BE49-F238E27FC236}">
                    <a16:creationId xmlns:a16="http://schemas.microsoft.com/office/drawing/2014/main" id="{3882B562-723A-40D5-8227-46B6B1654136}"/>
                  </a:ext>
                </a:extLst>
              </p:cNvPr>
              <p:cNvCxnSpPr/>
              <p:nvPr/>
            </p:nvCxnSpPr>
            <p:spPr>
              <a:xfrm>
                <a:off x="4242815" y="5779008"/>
                <a:ext cx="1371016" cy="0"/>
              </a:xfrm>
              <a:prstGeom prst="line">
                <a:avLst/>
              </a:prstGeom>
              <a:ln w="28575">
                <a:solidFill>
                  <a:srgbClr val="0D19FF"/>
                </a:solidFill>
              </a:ln>
            </p:spPr>
            <p:style>
              <a:lnRef idx="1">
                <a:schemeClr val="accent1"/>
              </a:lnRef>
              <a:fillRef idx="0">
                <a:schemeClr val="accent1"/>
              </a:fillRef>
              <a:effectRef idx="0">
                <a:schemeClr val="accent1"/>
              </a:effectRef>
              <a:fontRef idx="minor">
                <a:schemeClr val="tx1"/>
              </a:fontRef>
            </p:style>
          </p:cxnSp>
          <p:cxnSp>
            <p:nvCxnSpPr>
              <p:cNvPr id="128" name="Straight Connector 19">
                <a:extLst>
                  <a:ext uri="{FF2B5EF4-FFF2-40B4-BE49-F238E27FC236}">
                    <a16:creationId xmlns:a16="http://schemas.microsoft.com/office/drawing/2014/main" id="{8390D9BC-D479-406B-9F3B-19E4DE948587}"/>
                  </a:ext>
                </a:extLst>
              </p:cNvPr>
              <p:cNvCxnSpPr/>
              <p:nvPr/>
            </p:nvCxnSpPr>
            <p:spPr>
              <a:xfrm>
                <a:off x="4898174" y="3818783"/>
                <a:ext cx="1371016" cy="0"/>
              </a:xfrm>
              <a:prstGeom prst="line">
                <a:avLst/>
              </a:prstGeom>
              <a:ln w="28575">
                <a:solidFill>
                  <a:srgbClr val="0D19FF"/>
                </a:solidFill>
              </a:ln>
            </p:spPr>
            <p:style>
              <a:lnRef idx="1">
                <a:schemeClr val="accent1"/>
              </a:lnRef>
              <a:fillRef idx="0">
                <a:schemeClr val="accent1"/>
              </a:fillRef>
              <a:effectRef idx="0">
                <a:schemeClr val="accent1"/>
              </a:effectRef>
              <a:fontRef idx="minor">
                <a:schemeClr val="tx1"/>
              </a:fontRef>
            </p:style>
          </p:cxnSp>
          <p:cxnSp>
            <p:nvCxnSpPr>
              <p:cNvPr id="129" name="Straight Connector 20">
                <a:extLst>
                  <a:ext uri="{FF2B5EF4-FFF2-40B4-BE49-F238E27FC236}">
                    <a16:creationId xmlns:a16="http://schemas.microsoft.com/office/drawing/2014/main" id="{D81B38B0-0ADA-4A86-9C81-054C0B402D49}"/>
                  </a:ext>
                </a:extLst>
              </p:cNvPr>
              <p:cNvCxnSpPr>
                <a:cxnSpLocks/>
              </p:cNvCxnSpPr>
              <p:nvPr/>
            </p:nvCxnSpPr>
            <p:spPr>
              <a:xfrm>
                <a:off x="4898174" y="3818783"/>
                <a:ext cx="0" cy="1371364"/>
              </a:xfrm>
              <a:prstGeom prst="line">
                <a:avLst/>
              </a:prstGeom>
              <a:ln w="28575">
                <a:solidFill>
                  <a:srgbClr val="0D19FF"/>
                </a:solidFill>
                <a:prstDash val="dash"/>
              </a:ln>
            </p:spPr>
            <p:style>
              <a:lnRef idx="1">
                <a:schemeClr val="accent1"/>
              </a:lnRef>
              <a:fillRef idx="0">
                <a:schemeClr val="accent1"/>
              </a:fillRef>
              <a:effectRef idx="0">
                <a:schemeClr val="accent1"/>
              </a:effectRef>
              <a:fontRef idx="minor">
                <a:schemeClr val="tx1"/>
              </a:fontRef>
            </p:style>
          </p:cxnSp>
          <p:cxnSp>
            <p:nvCxnSpPr>
              <p:cNvPr id="130" name="Straight Connector 21">
                <a:extLst>
                  <a:ext uri="{FF2B5EF4-FFF2-40B4-BE49-F238E27FC236}">
                    <a16:creationId xmlns:a16="http://schemas.microsoft.com/office/drawing/2014/main" id="{E0677CFF-BC14-4B99-BA85-0F596D428F37}"/>
                  </a:ext>
                </a:extLst>
              </p:cNvPr>
              <p:cNvCxnSpPr>
                <a:cxnSpLocks/>
              </p:cNvCxnSpPr>
              <p:nvPr/>
            </p:nvCxnSpPr>
            <p:spPr>
              <a:xfrm>
                <a:off x="6269190" y="3818783"/>
                <a:ext cx="0" cy="1371364"/>
              </a:xfrm>
              <a:prstGeom prst="line">
                <a:avLst/>
              </a:prstGeom>
              <a:ln w="28575">
                <a:solidFill>
                  <a:srgbClr val="0D19FF"/>
                </a:solidFill>
              </a:ln>
            </p:spPr>
            <p:style>
              <a:lnRef idx="1">
                <a:schemeClr val="accent1"/>
              </a:lnRef>
              <a:fillRef idx="0">
                <a:schemeClr val="accent1"/>
              </a:fillRef>
              <a:effectRef idx="0">
                <a:schemeClr val="accent1"/>
              </a:effectRef>
              <a:fontRef idx="minor">
                <a:schemeClr val="tx1"/>
              </a:fontRef>
            </p:style>
          </p:cxnSp>
          <p:cxnSp>
            <p:nvCxnSpPr>
              <p:cNvPr id="131" name="Straight Connector 22">
                <a:extLst>
                  <a:ext uri="{FF2B5EF4-FFF2-40B4-BE49-F238E27FC236}">
                    <a16:creationId xmlns:a16="http://schemas.microsoft.com/office/drawing/2014/main" id="{14B09CD0-42D8-4765-B20A-F02614332F08}"/>
                  </a:ext>
                </a:extLst>
              </p:cNvPr>
              <p:cNvCxnSpPr/>
              <p:nvPr/>
            </p:nvCxnSpPr>
            <p:spPr>
              <a:xfrm>
                <a:off x="4898174" y="5190147"/>
                <a:ext cx="1371016" cy="0"/>
              </a:xfrm>
              <a:prstGeom prst="line">
                <a:avLst/>
              </a:prstGeom>
              <a:ln w="28575">
                <a:solidFill>
                  <a:srgbClr val="0D19FF"/>
                </a:solidFill>
                <a:prstDash val="dash"/>
              </a:ln>
            </p:spPr>
            <p:style>
              <a:lnRef idx="1">
                <a:schemeClr val="accent1"/>
              </a:lnRef>
              <a:fillRef idx="0">
                <a:schemeClr val="accent1"/>
              </a:fillRef>
              <a:effectRef idx="0">
                <a:schemeClr val="accent1"/>
              </a:effectRef>
              <a:fontRef idx="minor">
                <a:schemeClr val="tx1"/>
              </a:fontRef>
            </p:style>
          </p:cxnSp>
          <p:cxnSp>
            <p:nvCxnSpPr>
              <p:cNvPr id="132" name="Straight Connector 23">
                <a:extLst>
                  <a:ext uri="{FF2B5EF4-FFF2-40B4-BE49-F238E27FC236}">
                    <a16:creationId xmlns:a16="http://schemas.microsoft.com/office/drawing/2014/main" id="{A9B77238-B5A3-4C04-A95A-494BE0C437FB}"/>
                  </a:ext>
                </a:extLst>
              </p:cNvPr>
              <p:cNvCxnSpPr>
                <a:cxnSpLocks/>
              </p:cNvCxnSpPr>
              <p:nvPr/>
            </p:nvCxnSpPr>
            <p:spPr>
              <a:xfrm flipH="1">
                <a:off x="4242815" y="3818783"/>
                <a:ext cx="655359" cy="588861"/>
              </a:xfrm>
              <a:prstGeom prst="line">
                <a:avLst/>
              </a:prstGeom>
              <a:ln w="28575">
                <a:solidFill>
                  <a:srgbClr val="0D19FF"/>
                </a:solidFill>
              </a:ln>
            </p:spPr>
            <p:style>
              <a:lnRef idx="1">
                <a:schemeClr val="accent1"/>
              </a:lnRef>
              <a:fillRef idx="0">
                <a:schemeClr val="accent1"/>
              </a:fillRef>
              <a:effectRef idx="0">
                <a:schemeClr val="accent1"/>
              </a:effectRef>
              <a:fontRef idx="minor">
                <a:schemeClr val="tx1"/>
              </a:fontRef>
            </p:style>
          </p:cxnSp>
          <p:cxnSp>
            <p:nvCxnSpPr>
              <p:cNvPr id="133" name="Straight Connector 24">
                <a:extLst>
                  <a:ext uri="{FF2B5EF4-FFF2-40B4-BE49-F238E27FC236}">
                    <a16:creationId xmlns:a16="http://schemas.microsoft.com/office/drawing/2014/main" id="{4C00F91E-B08B-4CC8-AFD0-461ECEDEAF5A}"/>
                  </a:ext>
                </a:extLst>
              </p:cNvPr>
              <p:cNvCxnSpPr>
                <a:cxnSpLocks/>
              </p:cNvCxnSpPr>
              <p:nvPr/>
            </p:nvCxnSpPr>
            <p:spPr>
              <a:xfrm flipH="1">
                <a:off x="5613831" y="3818783"/>
                <a:ext cx="655359" cy="588861"/>
              </a:xfrm>
              <a:prstGeom prst="line">
                <a:avLst/>
              </a:prstGeom>
              <a:ln w="28575">
                <a:solidFill>
                  <a:srgbClr val="0D19FF"/>
                </a:solidFill>
              </a:ln>
            </p:spPr>
            <p:style>
              <a:lnRef idx="1">
                <a:schemeClr val="accent1"/>
              </a:lnRef>
              <a:fillRef idx="0">
                <a:schemeClr val="accent1"/>
              </a:fillRef>
              <a:effectRef idx="0">
                <a:schemeClr val="accent1"/>
              </a:effectRef>
              <a:fontRef idx="minor">
                <a:schemeClr val="tx1"/>
              </a:fontRef>
            </p:style>
          </p:cxnSp>
          <p:cxnSp>
            <p:nvCxnSpPr>
              <p:cNvPr id="134" name="Straight Connector 25">
                <a:extLst>
                  <a:ext uri="{FF2B5EF4-FFF2-40B4-BE49-F238E27FC236}">
                    <a16:creationId xmlns:a16="http://schemas.microsoft.com/office/drawing/2014/main" id="{2FB57D3A-1006-4A5E-A5D7-EA3083630AD2}"/>
                  </a:ext>
                </a:extLst>
              </p:cNvPr>
              <p:cNvCxnSpPr>
                <a:cxnSpLocks/>
              </p:cNvCxnSpPr>
              <p:nvPr/>
            </p:nvCxnSpPr>
            <p:spPr>
              <a:xfrm flipH="1">
                <a:off x="4242815" y="5190147"/>
                <a:ext cx="655359" cy="588861"/>
              </a:xfrm>
              <a:prstGeom prst="line">
                <a:avLst/>
              </a:prstGeom>
              <a:ln w="28575">
                <a:solidFill>
                  <a:srgbClr val="0D19FF"/>
                </a:solidFill>
                <a:prstDash val="dash"/>
              </a:ln>
            </p:spPr>
            <p:style>
              <a:lnRef idx="1">
                <a:schemeClr val="accent1"/>
              </a:lnRef>
              <a:fillRef idx="0">
                <a:schemeClr val="accent1"/>
              </a:fillRef>
              <a:effectRef idx="0">
                <a:schemeClr val="accent1"/>
              </a:effectRef>
              <a:fontRef idx="minor">
                <a:schemeClr val="tx1"/>
              </a:fontRef>
            </p:style>
          </p:cxnSp>
          <p:cxnSp>
            <p:nvCxnSpPr>
              <p:cNvPr id="135" name="Straight Connector 26">
                <a:extLst>
                  <a:ext uri="{FF2B5EF4-FFF2-40B4-BE49-F238E27FC236}">
                    <a16:creationId xmlns:a16="http://schemas.microsoft.com/office/drawing/2014/main" id="{8D8A073E-E0CE-4313-913F-D4EA54DC5602}"/>
                  </a:ext>
                </a:extLst>
              </p:cNvPr>
              <p:cNvCxnSpPr>
                <a:cxnSpLocks/>
              </p:cNvCxnSpPr>
              <p:nvPr/>
            </p:nvCxnSpPr>
            <p:spPr>
              <a:xfrm flipH="1">
                <a:off x="5613831" y="5190147"/>
                <a:ext cx="655359" cy="588861"/>
              </a:xfrm>
              <a:prstGeom prst="line">
                <a:avLst/>
              </a:prstGeom>
              <a:ln w="28575">
                <a:solidFill>
                  <a:srgbClr val="0D19FF"/>
                </a:solidFill>
              </a:ln>
            </p:spPr>
            <p:style>
              <a:lnRef idx="1">
                <a:schemeClr val="accent1"/>
              </a:lnRef>
              <a:fillRef idx="0">
                <a:schemeClr val="accent1"/>
              </a:fillRef>
              <a:effectRef idx="0">
                <a:schemeClr val="accent1"/>
              </a:effectRef>
              <a:fontRef idx="minor">
                <a:schemeClr val="tx1"/>
              </a:fontRef>
            </p:style>
          </p:cxnSp>
        </p:grpSp>
        <p:cxnSp>
          <p:nvCxnSpPr>
            <p:cNvPr id="118" name="Straight Arrow Connector 5">
              <a:extLst>
                <a:ext uri="{FF2B5EF4-FFF2-40B4-BE49-F238E27FC236}">
                  <a16:creationId xmlns:a16="http://schemas.microsoft.com/office/drawing/2014/main" id="{AF80A438-6809-4747-A529-E0CA04DA79D2}"/>
                </a:ext>
              </a:extLst>
            </p:cNvPr>
            <p:cNvCxnSpPr/>
            <p:nvPr/>
          </p:nvCxnSpPr>
          <p:spPr>
            <a:xfrm>
              <a:off x="8072856" y="3184821"/>
              <a:ext cx="806107" cy="0"/>
            </a:xfrm>
            <a:prstGeom prst="straightConnector1">
              <a:avLst/>
            </a:prstGeom>
            <a:ln w="28575">
              <a:solidFill>
                <a:srgbClr val="F513DA"/>
              </a:solidFill>
              <a:tailEnd type="triangle"/>
            </a:ln>
          </p:spPr>
          <p:style>
            <a:lnRef idx="1">
              <a:schemeClr val="accent1"/>
            </a:lnRef>
            <a:fillRef idx="0">
              <a:schemeClr val="accent1"/>
            </a:fillRef>
            <a:effectRef idx="0">
              <a:schemeClr val="accent1"/>
            </a:effectRef>
            <a:fontRef idx="minor">
              <a:schemeClr val="tx1"/>
            </a:fontRef>
          </p:style>
        </p:cxnSp>
        <p:sp>
          <p:nvSpPr>
            <p:cNvPr id="119" name="TextBox 118">
              <a:extLst>
                <a:ext uri="{FF2B5EF4-FFF2-40B4-BE49-F238E27FC236}">
                  <a16:creationId xmlns:a16="http://schemas.microsoft.com/office/drawing/2014/main" id="{8A8E8E2B-766E-476D-AFA9-F5CCEEE30F62}"/>
                </a:ext>
              </a:extLst>
            </p:cNvPr>
            <p:cNvSpPr txBox="1">
              <a:spLocks noRot="1" noChangeAspect="1" noMove="1" noResize="1" noEditPoints="1" noAdjustHandles="1" noChangeArrowheads="1" noChangeShapeType="1" noTextEdit="1"/>
            </p:cNvSpPr>
            <p:nvPr/>
          </p:nvSpPr>
          <p:spPr>
            <a:xfrm>
              <a:off x="8538973" y="2755754"/>
              <a:ext cx="339851" cy="461665"/>
            </a:xfrm>
            <a:prstGeom prst="rect">
              <a:avLst/>
            </a:prstGeom>
            <a:blipFill>
              <a:blip r:embed="rId3"/>
              <a:stretch>
                <a:fillRect r="-7143"/>
              </a:stretch>
            </a:blipFill>
          </p:spPr>
          <p:txBody>
            <a:bodyPr/>
            <a:lstStyle/>
            <a:p>
              <a:r>
                <a:rPr lang="ko-KR" altLang="en-US">
                  <a:noFill/>
                </a:rPr>
                <a:t> </a:t>
              </a:r>
            </a:p>
          </p:txBody>
        </p:sp>
        <p:sp>
          <p:nvSpPr>
            <p:cNvPr id="120" name="TextBox 119">
              <a:extLst>
                <a:ext uri="{FF2B5EF4-FFF2-40B4-BE49-F238E27FC236}">
                  <a16:creationId xmlns:a16="http://schemas.microsoft.com/office/drawing/2014/main" id="{AEE6A763-6068-4CB1-9074-511B62953271}"/>
                </a:ext>
              </a:extLst>
            </p:cNvPr>
            <p:cNvSpPr txBox="1">
              <a:spLocks noRot="1" noChangeAspect="1" noMove="1" noResize="1" noEditPoints="1" noAdjustHandles="1" noChangeArrowheads="1" noChangeShapeType="1" noTextEdit="1"/>
            </p:cNvSpPr>
            <p:nvPr/>
          </p:nvSpPr>
          <p:spPr>
            <a:xfrm>
              <a:off x="8737082" y="1867423"/>
              <a:ext cx="330712" cy="461665"/>
            </a:xfrm>
            <a:prstGeom prst="rect">
              <a:avLst/>
            </a:prstGeom>
            <a:blipFill>
              <a:blip r:embed="rId4"/>
              <a:stretch>
                <a:fillRect l="-5556" r="-7407"/>
              </a:stretch>
            </a:blipFill>
          </p:spPr>
          <p:txBody>
            <a:bodyPr/>
            <a:lstStyle/>
            <a:p>
              <a:r>
                <a:rPr lang="ko-KR" altLang="en-US">
                  <a:noFill/>
                </a:rPr>
                <a:t> </a:t>
              </a:r>
            </a:p>
          </p:txBody>
        </p:sp>
        <p:sp>
          <p:nvSpPr>
            <p:cNvPr id="121" name="Arc 27">
              <a:extLst>
                <a:ext uri="{FF2B5EF4-FFF2-40B4-BE49-F238E27FC236}">
                  <a16:creationId xmlns:a16="http://schemas.microsoft.com/office/drawing/2014/main" id="{7C643985-7CD3-4A15-83F3-00B5AD023051}"/>
                </a:ext>
              </a:extLst>
            </p:cNvPr>
            <p:cNvSpPr/>
            <p:nvPr/>
          </p:nvSpPr>
          <p:spPr>
            <a:xfrm>
              <a:off x="7619024" y="1992813"/>
              <a:ext cx="1244070" cy="677746"/>
            </a:xfrm>
            <a:prstGeom prst="arc">
              <a:avLst>
                <a:gd name="adj1" fmla="val 21539750"/>
                <a:gd name="adj2" fmla="val 5431872"/>
              </a:avLst>
            </a:prstGeom>
            <a:ln w="28575"/>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cxnSp>
          <p:nvCxnSpPr>
            <p:cNvPr id="122" name="Straight Connector 29">
              <a:extLst>
                <a:ext uri="{FF2B5EF4-FFF2-40B4-BE49-F238E27FC236}">
                  <a16:creationId xmlns:a16="http://schemas.microsoft.com/office/drawing/2014/main" id="{5A14FF79-B04D-4562-B0D5-BF5ED15F8210}"/>
                </a:ext>
              </a:extLst>
            </p:cNvPr>
            <p:cNvCxnSpPr>
              <a:cxnSpLocks/>
              <a:endCxn id="121" idx="0"/>
            </p:cNvCxnSpPr>
            <p:nvPr/>
          </p:nvCxnSpPr>
          <p:spPr>
            <a:xfrm flipV="1">
              <a:off x="8709172" y="2321370"/>
              <a:ext cx="153922" cy="92059"/>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23" name="Straight Connector 31">
              <a:extLst>
                <a:ext uri="{FF2B5EF4-FFF2-40B4-BE49-F238E27FC236}">
                  <a16:creationId xmlns:a16="http://schemas.microsoft.com/office/drawing/2014/main" id="{59504AD1-FB85-495A-BA46-39855BD78D29}"/>
                </a:ext>
              </a:extLst>
            </p:cNvPr>
            <p:cNvCxnSpPr>
              <a:cxnSpLocks/>
            </p:cNvCxnSpPr>
            <p:nvPr/>
          </p:nvCxnSpPr>
          <p:spPr>
            <a:xfrm flipH="1" flipV="1">
              <a:off x="8863094" y="2321370"/>
              <a:ext cx="74580" cy="184118"/>
            </a:xfrm>
            <a:prstGeom prst="line">
              <a:avLst/>
            </a:prstGeom>
            <a:ln w="28575"/>
          </p:spPr>
          <p:style>
            <a:lnRef idx="1">
              <a:schemeClr val="accent1"/>
            </a:lnRef>
            <a:fillRef idx="0">
              <a:schemeClr val="accent1"/>
            </a:fillRef>
            <a:effectRef idx="0">
              <a:schemeClr val="accent1"/>
            </a:effectRef>
            <a:fontRef idx="minor">
              <a:schemeClr val="tx1"/>
            </a:fontRef>
          </p:style>
        </p:cxnSp>
      </p:grpSp>
      <p:sp>
        <p:nvSpPr>
          <p:cNvPr id="136" name="TextBox 135">
            <a:extLst>
              <a:ext uri="{FF2B5EF4-FFF2-40B4-BE49-F238E27FC236}">
                <a16:creationId xmlns:a16="http://schemas.microsoft.com/office/drawing/2014/main" id="{9E9147CA-DCB9-474F-8126-395C292510D8}"/>
              </a:ext>
            </a:extLst>
          </p:cNvPr>
          <p:cNvSpPr txBox="1">
            <a:spLocks noRot="1" noChangeAspect="1" noMove="1" noResize="1" noEditPoints="1" noAdjustHandles="1" noChangeArrowheads="1" noChangeShapeType="1" noTextEdit="1"/>
          </p:cNvSpPr>
          <p:nvPr/>
        </p:nvSpPr>
        <p:spPr>
          <a:xfrm>
            <a:off x="876681" y="1554916"/>
            <a:ext cx="3467859" cy="899670"/>
          </a:xfrm>
          <a:prstGeom prst="rect">
            <a:avLst/>
          </a:prstGeom>
          <a:blipFill>
            <a:blip r:embed="rId5"/>
            <a:stretch>
              <a:fillRect/>
            </a:stretch>
          </a:blipFill>
          <a:ln>
            <a:solidFill>
              <a:schemeClr val="tx1"/>
            </a:solidFill>
          </a:ln>
        </p:spPr>
        <p:txBody>
          <a:bodyPr/>
          <a:lstStyle/>
          <a:p>
            <a:r>
              <a:rPr lang="ko-KR" altLang="en-US">
                <a:noFill/>
              </a:rPr>
              <a:t> </a:t>
            </a:r>
          </a:p>
        </p:txBody>
      </p:sp>
      <p:sp>
        <p:nvSpPr>
          <p:cNvPr id="137" name="TextBox 136">
            <a:extLst>
              <a:ext uri="{FF2B5EF4-FFF2-40B4-BE49-F238E27FC236}">
                <a16:creationId xmlns:a16="http://schemas.microsoft.com/office/drawing/2014/main" id="{8A9FC062-9EEF-4629-91BF-BB16066FAB41}"/>
              </a:ext>
            </a:extLst>
          </p:cNvPr>
          <p:cNvSpPr txBox="1">
            <a:spLocks noRot="1" noChangeAspect="1" noMove="1" noResize="1" noEditPoints="1" noAdjustHandles="1" noChangeArrowheads="1" noChangeShapeType="1" noTextEdit="1"/>
          </p:cNvSpPr>
          <p:nvPr/>
        </p:nvSpPr>
        <p:spPr>
          <a:xfrm>
            <a:off x="4542285" y="1734265"/>
            <a:ext cx="3467859" cy="424283"/>
          </a:xfrm>
          <a:prstGeom prst="rect">
            <a:avLst/>
          </a:prstGeom>
          <a:blipFill>
            <a:blip r:embed="rId6"/>
            <a:stretch>
              <a:fillRect l="-1757" t="-7143" b="-18571"/>
            </a:stretch>
          </a:blipFill>
        </p:spPr>
        <p:txBody>
          <a:bodyPr/>
          <a:lstStyle/>
          <a:p>
            <a:r>
              <a:rPr lang="ko-KR" altLang="en-US">
                <a:noFill/>
              </a:rPr>
              <a:t> </a:t>
            </a:r>
          </a:p>
        </p:txBody>
      </p:sp>
      <p:sp>
        <p:nvSpPr>
          <p:cNvPr id="138" name="TextBox 137">
            <a:extLst>
              <a:ext uri="{FF2B5EF4-FFF2-40B4-BE49-F238E27FC236}">
                <a16:creationId xmlns:a16="http://schemas.microsoft.com/office/drawing/2014/main" id="{90A4A0DC-E4E6-4A36-AF81-F4966B2B327C}"/>
              </a:ext>
            </a:extLst>
          </p:cNvPr>
          <p:cNvSpPr txBox="1">
            <a:spLocks noRot="1" noChangeAspect="1" noMove="1" noResize="1" noEditPoints="1" noAdjustHandles="1" noChangeArrowheads="1" noChangeShapeType="1" noTextEdit="1"/>
          </p:cNvSpPr>
          <p:nvPr/>
        </p:nvSpPr>
        <p:spPr>
          <a:xfrm>
            <a:off x="844297" y="2578652"/>
            <a:ext cx="7165847" cy="899670"/>
          </a:xfrm>
          <a:prstGeom prst="rect">
            <a:avLst/>
          </a:prstGeom>
          <a:blipFill>
            <a:blip r:embed="rId7"/>
            <a:stretch>
              <a:fillRect/>
            </a:stretch>
          </a:blipFill>
        </p:spPr>
        <p:txBody>
          <a:bodyPr/>
          <a:lstStyle/>
          <a:p>
            <a:r>
              <a:rPr lang="ko-KR" altLang="en-US">
                <a:noFill/>
              </a:rPr>
              <a:t> </a:t>
            </a:r>
          </a:p>
        </p:txBody>
      </p:sp>
      <p:sp>
        <p:nvSpPr>
          <p:cNvPr id="139" name="TextBox 138">
            <a:extLst>
              <a:ext uri="{FF2B5EF4-FFF2-40B4-BE49-F238E27FC236}">
                <a16:creationId xmlns:a16="http://schemas.microsoft.com/office/drawing/2014/main" id="{1382EC51-1472-4C5C-93CE-3472AF9CCB8A}"/>
              </a:ext>
            </a:extLst>
          </p:cNvPr>
          <p:cNvSpPr txBox="1">
            <a:spLocks noRot="1" noChangeAspect="1" noMove="1" noResize="1" noEditPoints="1" noAdjustHandles="1" noChangeArrowheads="1" noChangeShapeType="1" noTextEdit="1"/>
          </p:cNvSpPr>
          <p:nvPr/>
        </p:nvSpPr>
        <p:spPr>
          <a:xfrm>
            <a:off x="2440303" y="3762768"/>
            <a:ext cx="3632833" cy="899670"/>
          </a:xfrm>
          <a:prstGeom prst="rect">
            <a:avLst/>
          </a:prstGeom>
          <a:blipFill>
            <a:blip r:embed="rId8"/>
            <a:stretch>
              <a:fillRect/>
            </a:stretch>
          </a:blipFill>
        </p:spPr>
        <p:txBody>
          <a:bodyPr/>
          <a:lstStyle/>
          <a:p>
            <a:r>
              <a:rPr lang="ko-KR" altLang="en-US">
                <a:noFill/>
              </a:rPr>
              <a:t> </a:t>
            </a:r>
          </a:p>
        </p:txBody>
      </p:sp>
      <p:sp>
        <p:nvSpPr>
          <p:cNvPr id="140" name="TextBox 139">
            <a:extLst>
              <a:ext uri="{FF2B5EF4-FFF2-40B4-BE49-F238E27FC236}">
                <a16:creationId xmlns:a16="http://schemas.microsoft.com/office/drawing/2014/main" id="{995F7789-1D7D-4E5B-8ECC-A75FCDFF0002}"/>
              </a:ext>
            </a:extLst>
          </p:cNvPr>
          <p:cNvSpPr txBox="1">
            <a:spLocks noRot="1" noChangeAspect="1" noMove="1" noResize="1" noEditPoints="1" noAdjustHandles="1" noChangeArrowheads="1" noChangeShapeType="1" noTextEdit="1"/>
          </p:cNvSpPr>
          <p:nvPr/>
        </p:nvSpPr>
        <p:spPr>
          <a:xfrm>
            <a:off x="838201" y="4961627"/>
            <a:ext cx="4501896" cy="837665"/>
          </a:xfrm>
          <a:prstGeom prst="rect">
            <a:avLst/>
          </a:prstGeom>
          <a:blipFill>
            <a:blip r:embed="rId9"/>
            <a:stretch>
              <a:fillRect/>
            </a:stretch>
          </a:blipFill>
        </p:spPr>
        <p:txBody>
          <a:bodyPr/>
          <a:lstStyle/>
          <a:p>
            <a:r>
              <a:rPr lang="ko-KR" altLang="en-US">
                <a:noFill/>
              </a:rPr>
              <a:t> </a:t>
            </a:r>
          </a:p>
        </p:txBody>
      </p:sp>
      <p:sp>
        <p:nvSpPr>
          <p:cNvPr id="141" name="TextBox 140">
            <a:extLst>
              <a:ext uri="{FF2B5EF4-FFF2-40B4-BE49-F238E27FC236}">
                <a16:creationId xmlns:a16="http://schemas.microsoft.com/office/drawing/2014/main" id="{A8AF1BBD-C9FD-4E2F-961F-D869062AD6D3}"/>
              </a:ext>
            </a:extLst>
          </p:cNvPr>
          <p:cNvSpPr txBox="1">
            <a:spLocks noRot="1" noChangeAspect="1" noMove="1" noResize="1" noEditPoints="1" noAdjustHandles="1" noChangeArrowheads="1" noChangeShapeType="1" noTextEdit="1"/>
          </p:cNvSpPr>
          <p:nvPr/>
        </p:nvSpPr>
        <p:spPr>
          <a:xfrm>
            <a:off x="8842246" y="4322816"/>
            <a:ext cx="1998126" cy="400110"/>
          </a:xfrm>
          <a:prstGeom prst="rect">
            <a:avLst/>
          </a:prstGeom>
          <a:blipFill>
            <a:blip r:embed="rId10"/>
            <a:stretch>
              <a:fillRect b="-9091"/>
            </a:stretch>
          </a:blipFill>
        </p:spPr>
        <p:txBody>
          <a:bodyPr/>
          <a:lstStyle/>
          <a:p>
            <a:r>
              <a:rPr lang="ko-KR" altLang="en-US">
                <a:noFill/>
              </a:rPr>
              <a:t> </a:t>
            </a:r>
          </a:p>
        </p:txBody>
      </p:sp>
      <p:sp>
        <p:nvSpPr>
          <p:cNvPr id="142" name="TextBox 141">
            <a:extLst>
              <a:ext uri="{FF2B5EF4-FFF2-40B4-BE49-F238E27FC236}">
                <a16:creationId xmlns:a16="http://schemas.microsoft.com/office/drawing/2014/main" id="{FBA1BB35-98E6-4130-A306-782EC26496DB}"/>
              </a:ext>
            </a:extLst>
          </p:cNvPr>
          <p:cNvSpPr txBox="1">
            <a:spLocks noRot="1" noChangeAspect="1" noMove="1" noResize="1" noEditPoints="1" noAdjustHandles="1" noChangeArrowheads="1" noChangeShapeType="1" noTextEdit="1"/>
          </p:cNvSpPr>
          <p:nvPr/>
        </p:nvSpPr>
        <p:spPr>
          <a:xfrm>
            <a:off x="8842246" y="3861151"/>
            <a:ext cx="1998126" cy="400110"/>
          </a:xfrm>
          <a:prstGeom prst="rect">
            <a:avLst/>
          </a:prstGeom>
          <a:blipFill>
            <a:blip r:embed="rId11"/>
            <a:stretch>
              <a:fillRect b="-9091"/>
            </a:stretch>
          </a:blipFill>
        </p:spPr>
        <p:txBody>
          <a:bodyPr/>
          <a:lstStyle/>
          <a:p>
            <a:r>
              <a:rPr lang="ko-KR" altLang="en-US">
                <a:noFill/>
              </a:rPr>
              <a:t> </a:t>
            </a:r>
          </a:p>
        </p:txBody>
      </p:sp>
    </p:spTree>
    <p:extLst>
      <p:ext uri="{BB962C8B-B14F-4D97-AF65-F5344CB8AC3E}">
        <p14:creationId xmlns:p14="http://schemas.microsoft.com/office/powerpoint/2010/main" val="3682574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344077-FF74-4B9E-B383-C5ED00BAE0B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D60CC47-2256-4206-8CE7-0136B55327B3}"/>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17363313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제목 1">
            <a:extLst>
              <a:ext uri="{FF2B5EF4-FFF2-40B4-BE49-F238E27FC236}">
                <a16:creationId xmlns:a16="http://schemas.microsoft.com/office/drawing/2014/main" id="{32305893-3829-4C12-A213-81B36D100022}"/>
              </a:ext>
            </a:extLst>
          </p:cNvPr>
          <p:cNvSpPr txBox="1">
            <a:spLocks noChangeArrowheads="1"/>
          </p:cNvSpPr>
          <p:nvPr/>
        </p:nvSpPr>
        <p:spPr>
          <a:xfrm>
            <a:off x="838200" y="365125"/>
            <a:ext cx="10515600" cy="755650"/>
          </a:xfrm>
          <a:prstGeom prst="rect">
            <a:avLst/>
          </a:prstGeom>
        </p:spPr>
        <p:txBody>
          <a:bodyPr anchor="b">
            <a:normAutofit/>
          </a:bodyPr>
          <a:lstStyle>
            <a:lvl1pPr marL="0" algn="l" rtl="0" fontAlgn="base" latinLnBrk="1">
              <a:lnSpc>
                <a:spcPct val="85000"/>
              </a:lnSpc>
              <a:spcBef>
                <a:spcPct val="0"/>
              </a:spcBef>
              <a:spcAft>
                <a:spcPct val="0"/>
              </a:spcAft>
              <a:defRPr sz="4800" kern="1200" spc="-50">
                <a:solidFill>
                  <a:srgbClr val="404040"/>
                </a:solidFill>
                <a:latin typeface="+mj-lt"/>
                <a:ea typeface="+mj-ea"/>
                <a:cs typeface="+mj-cs"/>
              </a:defRPr>
            </a:lvl1pPr>
            <a:lvl2pPr algn="l" rtl="0" fontAlgn="base" latinLnBrk="1">
              <a:lnSpc>
                <a:spcPct val="85000"/>
              </a:lnSpc>
              <a:spcBef>
                <a:spcPct val="0"/>
              </a:spcBef>
              <a:spcAft>
                <a:spcPct val="0"/>
              </a:spcAft>
              <a:defRPr sz="4800">
                <a:solidFill>
                  <a:srgbClr val="404040"/>
                </a:solidFill>
                <a:latin typeface="Calibri Light" panose="020F0302020204030204" pitchFamily="34" charset="0"/>
              </a:defRPr>
            </a:lvl2pPr>
            <a:lvl3pPr algn="l" rtl="0" fontAlgn="base" latinLnBrk="1">
              <a:lnSpc>
                <a:spcPct val="85000"/>
              </a:lnSpc>
              <a:spcBef>
                <a:spcPct val="0"/>
              </a:spcBef>
              <a:spcAft>
                <a:spcPct val="0"/>
              </a:spcAft>
              <a:defRPr sz="4800">
                <a:solidFill>
                  <a:srgbClr val="404040"/>
                </a:solidFill>
                <a:latin typeface="Calibri Light" panose="020F0302020204030204" pitchFamily="34" charset="0"/>
              </a:defRPr>
            </a:lvl3pPr>
            <a:lvl4pPr algn="l" rtl="0" fontAlgn="base" latinLnBrk="1">
              <a:lnSpc>
                <a:spcPct val="85000"/>
              </a:lnSpc>
              <a:spcBef>
                <a:spcPct val="0"/>
              </a:spcBef>
              <a:spcAft>
                <a:spcPct val="0"/>
              </a:spcAft>
              <a:defRPr sz="4800">
                <a:solidFill>
                  <a:srgbClr val="404040"/>
                </a:solidFill>
                <a:latin typeface="Calibri Light" panose="020F0302020204030204" pitchFamily="34" charset="0"/>
              </a:defRPr>
            </a:lvl4pPr>
            <a:lvl5pPr algn="l" rtl="0" fontAlgn="base" latinLnBrk="1">
              <a:lnSpc>
                <a:spcPct val="85000"/>
              </a:lnSpc>
              <a:spcBef>
                <a:spcPct val="0"/>
              </a:spcBef>
              <a:spcAft>
                <a:spcPct val="0"/>
              </a:spcAft>
              <a:defRPr sz="4800">
                <a:solidFill>
                  <a:srgbClr val="404040"/>
                </a:solidFill>
                <a:latin typeface="Calibri Light" panose="020F0302020204030204" pitchFamily="34" charset="0"/>
              </a:defRPr>
            </a:lvl5pPr>
            <a:lvl6pPr marL="457200" algn="l" rtl="0" fontAlgn="base" latinLnBrk="1">
              <a:lnSpc>
                <a:spcPct val="85000"/>
              </a:lnSpc>
              <a:spcBef>
                <a:spcPct val="0"/>
              </a:spcBef>
              <a:spcAft>
                <a:spcPct val="0"/>
              </a:spcAft>
              <a:defRPr sz="4800">
                <a:solidFill>
                  <a:srgbClr val="404040"/>
                </a:solidFill>
                <a:latin typeface="Calibri Light" panose="020F0302020204030204" pitchFamily="34" charset="0"/>
              </a:defRPr>
            </a:lvl6pPr>
            <a:lvl7pPr marL="914400" algn="l" rtl="0" fontAlgn="base" latinLnBrk="1">
              <a:lnSpc>
                <a:spcPct val="85000"/>
              </a:lnSpc>
              <a:spcBef>
                <a:spcPct val="0"/>
              </a:spcBef>
              <a:spcAft>
                <a:spcPct val="0"/>
              </a:spcAft>
              <a:defRPr sz="4800">
                <a:solidFill>
                  <a:srgbClr val="404040"/>
                </a:solidFill>
                <a:latin typeface="Calibri Light" panose="020F0302020204030204" pitchFamily="34" charset="0"/>
              </a:defRPr>
            </a:lvl7pPr>
            <a:lvl8pPr marL="1371600" algn="l" rtl="0" fontAlgn="base" latinLnBrk="1">
              <a:lnSpc>
                <a:spcPct val="85000"/>
              </a:lnSpc>
              <a:spcBef>
                <a:spcPct val="0"/>
              </a:spcBef>
              <a:spcAft>
                <a:spcPct val="0"/>
              </a:spcAft>
              <a:defRPr sz="4800">
                <a:solidFill>
                  <a:srgbClr val="404040"/>
                </a:solidFill>
                <a:latin typeface="Calibri Light" panose="020F0302020204030204" pitchFamily="34" charset="0"/>
              </a:defRPr>
            </a:lvl8pPr>
            <a:lvl9pPr marL="1828800" algn="l" rtl="0" fontAlgn="base" latinLnBrk="1">
              <a:lnSpc>
                <a:spcPct val="85000"/>
              </a:lnSpc>
              <a:spcBef>
                <a:spcPct val="0"/>
              </a:spcBef>
              <a:spcAft>
                <a:spcPct val="0"/>
              </a:spcAft>
              <a:defRPr sz="4800">
                <a:solidFill>
                  <a:srgbClr val="404040"/>
                </a:solidFill>
                <a:latin typeface="Calibri Light" panose="020F0302020204030204" pitchFamily="34" charset="0"/>
              </a:defRPr>
            </a:lvl9pPr>
          </a:lstStyle>
          <a:p>
            <a:pPr defTabSz="914400"/>
            <a:r>
              <a:rPr lang="en-US" sz="3200" dirty="0">
                <a:solidFill>
                  <a:schemeClr val="tx1"/>
                </a:solidFill>
                <a:latin typeface="Times New Roman" panose="02020603050405020304" pitchFamily="18" charset="0"/>
                <a:cs typeface="Times New Roman" panose="02020603050405020304" pitchFamily="18" charset="0"/>
              </a:rPr>
              <a:t>Diffusion</a:t>
            </a:r>
          </a:p>
        </p:txBody>
      </p:sp>
      <p:pic>
        <p:nvPicPr>
          <p:cNvPr id="41" name="Picture 7">
            <a:extLst>
              <a:ext uri="{FF2B5EF4-FFF2-40B4-BE49-F238E27FC236}">
                <a16:creationId xmlns:a16="http://schemas.microsoft.com/office/drawing/2014/main" id="{B7DBDB39-1BA5-41B2-8BC5-C96EC80D196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8476" y="1960888"/>
            <a:ext cx="4666210" cy="3499658"/>
          </a:xfrm>
          <a:prstGeom prst="rect">
            <a:avLst/>
          </a:prstGeom>
        </p:spPr>
      </p:pic>
      <p:sp>
        <p:nvSpPr>
          <p:cNvPr id="42" name="내용 개체 틀 2">
            <a:extLst>
              <a:ext uri="{FF2B5EF4-FFF2-40B4-BE49-F238E27FC236}">
                <a16:creationId xmlns:a16="http://schemas.microsoft.com/office/drawing/2014/main" id="{6BF81F0A-89E2-46AD-BCDB-EAC46DCC5334}"/>
              </a:ext>
            </a:extLst>
          </p:cNvPr>
          <p:cNvSpPr txBox="1">
            <a:spLocks/>
          </p:cNvSpPr>
          <p:nvPr/>
        </p:nvSpPr>
        <p:spPr bwMode="auto">
          <a:xfrm>
            <a:off x="5996736" y="5485433"/>
            <a:ext cx="5809766" cy="389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0" bIns="45720" numCol="1" anchor="t" anchorCtr="0" compatLnSpc="1">
            <a:prstTxWarp prst="textNoShape">
              <a:avLst/>
            </a:prstTxWarp>
          </a:bodyPr>
          <a:lstStyle>
            <a:lvl1pPr marL="90488" indent="-90488" algn="l" rtl="0" eaLnBrk="1" fontAlgn="base" latinLnBrk="1"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rgbClr val="404040"/>
                </a:solidFill>
                <a:latin typeface="+mn-lt"/>
                <a:ea typeface="+mn-ea"/>
                <a:cs typeface="+mn-cs"/>
              </a:defRPr>
            </a:lvl1pPr>
            <a:lvl2pPr marL="382588" indent="-182563" algn="l" rtl="0" eaLnBrk="1" fontAlgn="base" latinLnBrk="1" hangingPunct="1">
              <a:lnSpc>
                <a:spcPct val="90000"/>
              </a:lnSpc>
              <a:spcBef>
                <a:spcPts val="200"/>
              </a:spcBef>
              <a:spcAft>
                <a:spcPts val="400"/>
              </a:spcAft>
              <a:buClr>
                <a:schemeClr val="accent1"/>
              </a:buClr>
              <a:buFont typeface="Calibri" panose="020F0502020204030204" pitchFamily="34" charset="0"/>
              <a:buChar char="◦"/>
              <a:defRPr kern="1200">
                <a:solidFill>
                  <a:srgbClr val="404040"/>
                </a:solidFill>
                <a:latin typeface="+mn-lt"/>
                <a:ea typeface="+mn-ea"/>
                <a:cs typeface="+mn-cs"/>
              </a:defRPr>
            </a:lvl2pPr>
            <a:lvl3pPr marL="566738" indent="-182563" algn="l" rtl="0" eaLnBrk="1" fontAlgn="base" latinLnBrk="1" hangingPunct="1">
              <a:lnSpc>
                <a:spcPct val="90000"/>
              </a:lnSpc>
              <a:spcBef>
                <a:spcPts val="200"/>
              </a:spcBef>
              <a:spcAft>
                <a:spcPts val="400"/>
              </a:spcAft>
              <a:buClr>
                <a:schemeClr val="accent1"/>
              </a:buClr>
              <a:buFont typeface="Calibri" panose="020F0502020204030204" pitchFamily="34" charset="0"/>
              <a:buChar char="◦"/>
              <a:defRPr sz="1400" kern="1200">
                <a:solidFill>
                  <a:srgbClr val="404040"/>
                </a:solidFill>
                <a:latin typeface="+mn-lt"/>
                <a:ea typeface="+mn-ea"/>
                <a:cs typeface="+mn-cs"/>
              </a:defRPr>
            </a:lvl3pPr>
            <a:lvl4pPr marL="749300" indent="-182563" algn="l" rtl="0" eaLnBrk="1" fontAlgn="base" latinLnBrk="1" hangingPunct="1">
              <a:lnSpc>
                <a:spcPct val="90000"/>
              </a:lnSpc>
              <a:spcBef>
                <a:spcPts val="200"/>
              </a:spcBef>
              <a:spcAft>
                <a:spcPts val="400"/>
              </a:spcAft>
              <a:buClr>
                <a:schemeClr val="accent1"/>
              </a:buClr>
              <a:buFont typeface="Calibri" panose="020F0502020204030204" pitchFamily="34" charset="0"/>
              <a:buChar char="◦"/>
              <a:defRPr sz="1400" kern="1200">
                <a:solidFill>
                  <a:srgbClr val="404040"/>
                </a:solidFill>
                <a:latin typeface="+mn-lt"/>
                <a:ea typeface="+mn-ea"/>
                <a:cs typeface="+mn-cs"/>
              </a:defRPr>
            </a:lvl4pPr>
            <a:lvl5pPr marL="931863" indent="-182563" algn="l" rtl="0" eaLnBrk="1" fontAlgn="base" latinLnBrk="1" hangingPunct="1">
              <a:lnSpc>
                <a:spcPct val="90000"/>
              </a:lnSpc>
              <a:spcBef>
                <a:spcPts val="200"/>
              </a:spcBef>
              <a:spcAft>
                <a:spcPts val="400"/>
              </a:spcAft>
              <a:buClr>
                <a:schemeClr val="accent1"/>
              </a:buClr>
              <a:buFont typeface="Calibri" panose="020F0502020204030204" pitchFamily="34" charset="0"/>
              <a:buChar char="◦"/>
              <a:defRPr sz="1400" kern="1200">
                <a:solidFill>
                  <a:srgbClr val="404040"/>
                </a:solidFill>
                <a:latin typeface="+mn-lt"/>
                <a:ea typeface="+mn-ea"/>
                <a:cs typeface="+mn-cs"/>
              </a:defRPr>
            </a:lvl5pPr>
            <a:lvl6pPr marL="1100000" indent="-228600" algn="l" defTabSz="914400" rtl="0" eaLnBrk="1" latinLnBrk="1"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1"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1"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1"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just" defTabSz="914400">
              <a:buNone/>
            </a:pPr>
            <a:r>
              <a:rPr lang="en-US" altLang="ko-KR" sz="1400" dirty="0">
                <a:latin typeface="Times New Roman" panose="02020603050405020304" pitchFamily="18" charset="0"/>
                <a:cs typeface="Times New Roman" panose="02020603050405020304" pitchFamily="18" charset="0"/>
              </a:rPr>
              <a:t>Thermodynamic diffusers supply heated air with a downward jet, the difference in air density causes hot air to rise in the first minute after starting the system.</a:t>
            </a:r>
          </a:p>
        </p:txBody>
      </p:sp>
      <p:pic>
        <p:nvPicPr>
          <p:cNvPr id="43" name="CFD Analysis - Heating High Ceiling with Thermodynamic Diffusers - Temperature">
            <a:hlinkClick r:id="" action="ppaction://media"/>
            <a:extLst>
              <a:ext uri="{FF2B5EF4-FFF2-40B4-BE49-F238E27FC236}">
                <a16:creationId xmlns:a16="http://schemas.microsoft.com/office/drawing/2014/main" id="{278E86D5-5C6E-48EE-A7F7-50A26A1AAE8D}"/>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6216396" y="1960888"/>
            <a:ext cx="5590106" cy="3144435"/>
          </a:xfrm>
          <a:prstGeom prst="rect">
            <a:avLst/>
          </a:prstGeom>
        </p:spPr>
      </p:pic>
      <p:sp>
        <p:nvSpPr>
          <p:cNvPr id="44" name="내용 개체 틀 2">
            <a:extLst>
              <a:ext uri="{FF2B5EF4-FFF2-40B4-BE49-F238E27FC236}">
                <a16:creationId xmlns:a16="http://schemas.microsoft.com/office/drawing/2014/main" id="{DAA74228-308E-4642-8B5F-D52CEA318FFB}"/>
              </a:ext>
            </a:extLst>
          </p:cNvPr>
          <p:cNvSpPr>
            <a:spLocks noGrp="1"/>
          </p:cNvSpPr>
          <p:nvPr>
            <p:ph idx="1"/>
          </p:nvPr>
        </p:nvSpPr>
        <p:spPr>
          <a:xfrm>
            <a:off x="3895344" y="236919"/>
            <a:ext cx="7699248" cy="1021057"/>
          </a:xfrm>
        </p:spPr>
        <p:txBody>
          <a:bodyPr/>
          <a:lstStyle/>
          <a:p>
            <a:pPr marL="342900" indent="-342900" algn="just">
              <a:buFont typeface="+mj-lt"/>
              <a:buAutoNum type="arabicPeriod"/>
            </a:pPr>
            <a:r>
              <a:rPr lang="en-US" altLang="ko-KR" sz="1400" dirty="0">
                <a:latin typeface="Times New Roman" panose="02020603050405020304" pitchFamily="18" charset="0"/>
                <a:cs typeface="Times New Roman" panose="02020603050405020304" pitchFamily="18" charset="0"/>
              </a:rPr>
              <a:t>Fick's law describes the movement of particles from a region of high concentration to a region of lower concentration.</a:t>
            </a:r>
          </a:p>
          <a:p>
            <a:pPr marL="342900" indent="-342900" algn="just">
              <a:buFont typeface="+mj-lt"/>
              <a:buAutoNum type="arabicPeriod"/>
            </a:pPr>
            <a:r>
              <a:rPr lang="en-US" altLang="ko-KR" sz="1400" dirty="0">
                <a:latin typeface="Times New Roman" panose="02020603050405020304" pitchFamily="18" charset="0"/>
                <a:cs typeface="Times New Roman" panose="02020603050405020304" pitchFamily="18" charset="0"/>
              </a:rPr>
              <a:t>Diﬀusion generally represents the transport of a ﬂuid property (momentum) due to ﬂuctuating motions that are not captured by the bulk motion that is represented by the continuum velocity eqn.</a:t>
            </a:r>
          </a:p>
        </p:txBody>
      </p:sp>
    </p:spTree>
    <p:extLst>
      <p:ext uri="{BB962C8B-B14F-4D97-AF65-F5344CB8AC3E}">
        <p14:creationId xmlns:p14="http://schemas.microsoft.com/office/powerpoint/2010/main" val="1128399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500"/>
                                        <p:tgtEl>
                                          <p:spTgt spid="4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2"/>
                                        </p:tgtEl>
                                        <p:attrNameLst>
                                          <p:attrName>style.visibility</p:attrName>
                                        </p:attrNameLst>
                                      </p:cBhvr>
                                      <p:to>
                                        <p:strVal val="visible"/>
                                      </p:to>
                                    </p:set>
                                    <p:animEffect transition="in" filter="fade">
                                      <p:cBhvr>
                                        <p:cTn id="12" dur="500"/>
                                        <p:tgtEl>
                                          <p:spTgt spid="4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3"/>
                                        </p:tgtEl>
                                        <p:attrNameLst>
                                          <p:attrName>style.visibility</p:attrName>
                                        </p:attrNameLst>
                                      </p:cBhvr>
                                      <p:to>
                                        <p:strVal val="visible"/>
                                      </p:to>
                                    </p:set>
                                    <p:animEffect transition="in" filter="fade">
                                      <p:cBhvr>
                                        <p:cTn id="17" dur="500"/>
                                        <p:tgtEl>
                                          <p:spTgt spid="4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4">
                                            <p:txEl>
                                              <p:pRg st="0" end="0"/>
                                            </p:txEl>
                                          </p:spTgt>
                                        </p:tgtEl>
                                        <p:attrNameLst>
                                          <p:attrName>style.visibility</p:attrName>
                                        </p:attrNameLst>
                                      </p:cBhvr>
                                      <p:to>
                                        <p:strVal val="visible"/>
                                      </p:to>
                                    </p:set>
                                    <p:animEffect transition="in" filter="fade">
                                      <p:cBhvr>
                                        <p:cTn id="22" dur="500"/>
                                        <p:tgtEl>
                                          <p:spTgt spid="44">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4">
                                            <p:txEl>
                                              <p:pRg st="1" end="1"/>
                                            </p:txEl>
                                          </p:spTgt>
                                        </p:tgtEl>
                                        <p:attrNameLst>
                                          <p:attrName>style.visibility</p:attrName>
                                        </p:attrNameLst>
                                      </p:cBhvr>
                                      <p:to>
                                        <p:strVal val="visible"/>
                                      </p:to>
                                    </p:set>
                                    <p:animEffect transition="in" filter="fade">
                                      <p:cBhvr>
                                        <p:cTn id="27" dur="500"/>
                                        <p:tgtEl>
                                          <p:spTgt spid="4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28" fill="hold" display="0">
                  <p:stCondLst>
                    <p:cond delay="indefinite"/>
                  </p:stCondLst>
                </p:cTn>
                <p:tgtEl>
                  <p:spTgt spid="43"/>
                </p:tgtEl>
              </p:cMediaNode>
            </p:video>
          </p:childTnLst>
        </p:cTn>
      </p:par>
    </p:tnLst>
    <p:bldLst>
      <p:bldP spid="42" grpId="0"/>
      <p:bldP spid="44" grpId="0" uiExpand="1"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제목 1">
            <a:extLst>
              <a:ext uri="{FF2B5EF4-FFF2-40B4-BE49-F238E27FC236}">
                <a16:creationId xmlns:a16="http://schemas.microsoft.com/office/drawing/2014/main" id="{32305893-3829-4C12-A213-81B36D100022}"/>
              </a:ext>
            </a:extLst>
          </p:cNvPr>
          <p:cNvSpPr txBox="1">
            <a:spLocks noChangeArrowheads="1"/>
          </p:cNvSpPr>
          <p:nvPr/>
        </p:nvSpPr>
        <p:spPr>
          <a:xfrm>
            <a:off x="838200" y="365125"/>
            <a:ext cx="10515600" cy="755650"/>
          </a:xfrm>
          <a:prstGeom prst="rect">
            <a:avLst/>
          </a:prstGeom>
        </p:spPr>
        <p:txBody>
          <a:bodyPr anchor="b">
            <a:normAutofit/>
          </a:bodyPr>
          <a:lstStyle>
            <a:lvl1pPr marL="0" algn="l" rtl="0" fontAlgn="base" latinLnBrk="1">
              <a:lnSpc>
                <a:spcPct val="85000"/>
              </a:lnSpc>
              <a:spcBef>
                <a:spcPct val="0"/>
              </a:spcBef>
              <a:spcAft>
                <a:spcPct val="0"/>
              </a:spcAft>
              <a:defRPr sz="4800" kern="1200" spc="-50">
                <a:solidFill>
                  <a:srgbClr val="404040"/>
                </a:solidFill>
                <a:latin typeface="+mj-lt"/>
                <a:ea typeface="+mj-ea"/>
                <a:cs typeface="+mj-cs"/>
              </a:defRPr>
            </a:lvl1pPr>
            <a:lvl2pPr algn="l" rtl="0" fontAlgn="base" latinLnBrk="1">
              <a:lnSpc>
                <a:spcPct val="85000"/>
              </a:lnSpc>
              <a:spcBef>
                <a:spcPct val="0"/>
              </a:spcBef>
              <a:spcAft>
                <a:spcPct val="0"/>
              </a:spcAft>
              <a:defRPr sz="4800">
                <a:solidFill>
                  <a:srgbClr val="404040"/>
                </a:solidFill>
                <a:latin typeface="Calibri Light" panose="020F0302020204030204" pitchFamily="34" charset="0"/>
              </a:defRPr>
            </a:lvl2pPr>
            <a:lvl3pPr algn="l" rtl="0" fontAlgn="base" latinLnBrk="1">
              <a:lnSpc>
                <a:spcPct val="85000"/>
              </a:lnSpc>
              <a:spcBef>
                <a:spcPct val="0"/>
              </a:spcBef>
              <a:spcAft>
                <a:spcPct val="0"/>
              </a:spcAft>
              <a:defRPr sz="4800">
                <a:solidFill>
                  <a:srgbClr val="404040"/>
                </a:solidFill>
                <a:latin typeface="Calibri Light" panose="020F0302020204030204" pitchFamily="34" charset="0"/>
              </a:defRPr>
            </a:lvl3pPr>
            <a:lvl4pPr algn="l" rtl="0" fontAlgn="base" latinLnBrk="1">
              <a:lnSpc>
                <a:spcPct val="85000"/>
              </a:lnSpc>
              <a:spcBef>
                <a:spcPct val="0"/>
              </a:spcBef>
              <a:spcAft>
                <a:spcPct val="0"/>
              </a:spcAft>
              <a:defRPr sz="4800">
                <a:solidFill>
                  <a:srgbClr val="404040"/>
                </a:solidFill>
                <a:latin typeface="Calibri Light" panose="020F0302020204030204" pitchFamily="34" charset="0"/>
              </a:defRPr>
            </a:lvl4pPr>
            <a:lvl5pPr algn="l" rtl="0" fontAlgn="base" latinLnBrk="1">
              <a:lnSpc>
                <a:spcPct val="85000"/>
              </a:lnSpc>
              <a:spcBef>
                <a:spcPct val="0"/>
              </a:spcBef>
              <a:spcAft>
                <a:spcPct val="0"/>
              </a:spcAft>
              <a:defRPr sz="4800">
                <a:solidFill>
                  <a:srgbClr val="404040"/>
                </a:solidFill>
                <a:latin typeface="Calibri Light" panose="020F0302020204030204" pitchFamily="34" charset="0"/>
              </a:defRPr>
            </a:lvl5pPr>
            <a:lvl6pPr marL="457200" algn="l" rtl="0" fontAlgn="base" latinLnBrk="1">
              <a:lnSpc>
                <a:spcPct val="85000"/>
              </a:lnSpc>
              <a:spcBef>
                <a:spcPct val="0"/>
              </a:spcBef>
              <a:spcAft>
                <a:spcPct val="0"/>
              </a:spcAft>
              <a:defRPr sz="4800">
                <a:solidFill>
                  <a:srgbClr val="404040"/>
                </a:solidFill>
                <a:latin typeface="Calibri Light" panose="020F0302020204030204" pitchFamily="34" charset="0"/>
              </a:defRPr>
            </a:lvl6pPr>
            <a:lvl7pPr marL="914400" algn="l" rtl="0" fontAlgn="base" latinLnBrk="1">
              <a:lnSpc>
                <a:spcPct val="85000"/>
              </a:lnSpc>
              <a:spcBef>
                <a:spcPct val="0"/>
              </a:spcBef>
              <a:spcAft>
                <a:spcPct val="0"/>
              </a:spcAft>
              <a:defRPr sz="4800">
                <a:solidFill>
                  <a:srgbClr val="404040"/>
                </a:solidFill>
                <a:latin typeface="Calibri Light" panose="020F0302020204030204" pitchFamily="34" charset="0"/>
              </a:defRPr>
            </a:lvl7pPr>
            <a:lvl8pPr marL="1371600" algn="l" rtl="0" fontAlgn="base" latinLnBrk="1">
              <a:lnSpc>
                <a:spcPct val="85000"/>
              </a:lnSpc>
              <a:spcBef>
                <a:spcPct val="0"/>
              </a:spcBef>
              <a:spcAft>
                <a:spcPct val="0"/>
              </a:spcAft>
              <a:defRPr sz="4800">
                <a:solidFill>
                  <a:srgbClr val="404040"/>
                </a:solidFill>
                <a:latin typeface="Calibri Light" panose="020F0302020204030204" pitchFamily="34" charset="0"/>
              </a:defRPr>
            </a:lvl8pPr>
            <a:lvl9pPr marL="1828800" algn="l" rtl="0" fontAlgn="base" latinLnBrk="1">
              <a:lnSpc>
                <a:spcPct val="85000"/>
              </a:lnSpc>
              <a:spcBef>
                <a:spcPct val="0"/>
              </a:spcBef>
              <a:spcAft>
                <a:spcPct val="0"/>
              </a:spcAft>
              <a:defRPr sz="4800">
                <a:solidFill>
                  <a:srgbClr val="404040"/>
                </a:solidFill>
                <a:latin typeface="Calibri Light" panose="020F0302020204030204" pitchFamily="34" charset="0"/>
              </a:defRPr>
            </a:lvl9pPr>
          </a:lstStyle>
          <a:p>
            <a:pPr defTabSz="914400"/>
            <a:r>
              <a:rPr lang="en-US" sz="3200" dirty="0">
                <a:solidFill>
                  <a:schemeClr val="tx1"/>
                </a:solidFill>
                <a:latin typeface="Times New Roman" panose="02020603050405020304" pitchFamily="18" charset="0"/>
                <a:cs typeface="Times New Roman" panose="02020603050405020304" pitchFamily="18" charset="0"/>
              </a:rPr>
              <a:t>Numerical Solution to Diffusion Equation</a:t>
            </a:r>
          </a:p>
        </p:txBody>
      </p:sp>
      <mc:AlternateContent xmlns:mc="http://schemas.openxmlformats.org/markup-compatibility/2006">
        <mc:Choice xmlns:a14="http://schemas.microsoft.com/office/drawing/2010/main" Requires="a14">
          <p:sp>
            <p:nvSpPr>
              <p:cNvPr id="208" name="TextBox 207">
                <a:extLst>
                  <a:ext uri="{FF2B5EF4-FFF2-40B4-BE49-F238E27FC236}">
                    <a16:creationId xmlns:a16="http://schemas.microsoft.com/office/drawing/2014/main" id="{FFCA4D4D-7B63-4EBC-99D0-6F511E5F5DF8}"/>
                  </a:ext>
                </a:extLst>
              </p:cNvPr>
              <p:cNvSpPr txBox="1"/>
              <p:nvPr/>
            </p:nvSpPr>
            <p:spPr>
              <a:xfrm>
                <a:off x="1949715" y="1788428"/>
                <a:ext cx="1428596" cy="664990"/>
              </a:xfrm>
              <a:prstGeom prst="rect">
                <a:avLst/>
              </a:prstGeom>
              <a:noFill/>
              <a:ln>
                <a:solidFill>
                  <a:schemeClr val="tx1"/>
                </a:solidFill>
              </a:ln>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m:t>
                          </m:r>
                          <m:r>
                            <a:rPr lang="en-US" b="0" i="1" smtClean="0">
                              <a:latin typeface="Cambria Math" panose="02040503050406030204" pitchFamily="18" charset="0"/>
                            </a:rPr>
                            <m:t>𝑇</m:t>
                          </m:r>
                        </m:num>
                        <m:den>
                          <m:r>
                            <a:rPr lang="en-US" b="0" i="1" smtClean="0">
                              <a:latin typeface="Cambria Math" panose="02040503050406030204" pitchFamily="18" charset="0"/>
                            </a:rPr>
                            <m:t>𝜕</m:t>
                          </m:r>
                          <m:r>
                            <a:rPr lang="en-US" b="0" i="1" smtClean="0">
                              <a:latin typeface="Cambria Math" panose="02040503050406030204" pitchFamily="18" charset="0"/>
                            </a:rPr>
                            <m:t>𝑡</m:t>
                          </m:r>
                        </m:den>
                      </m:f>
                      <m:r>
                        <a:rPr lang="en-US" b="0" i="1" smtClean="0">
                          <a:latin typeface="Cambria Math" panose="02040503050406030204" pitchFamily="18" charset="0"/>
                        </a:rPr>
                        <m:t>=</m:t>
                      </m:r>
                      <m:r>
                        <a:rPr lang="en-US" b="0" i="1" smtClean="0">
                          <a:latin typeface="Cambria Math" panose="02040503050406030204" pitchFamily="18" charset="0"/>
                        </a:rPr>
                        <m:t>𝛼</m:t>
                      </m:r>
                      <m:f>
                        <m:fPr>
                          <m:ctrlPr>
                            <a:rPr lang="en-US" i="1">
                              <a:latin typeface="Cambria Math" panose="02040503050406030204" pitchFamily="18" charset="0"/>
                            </a:rPr>
                          </m:ctrlPr>
                        </m:fPr>
                        <m:num>
                          <m:sSup>
                            <m:sSupPr>
                              <m:ctrlPr>
                                <a:rPr lang="en-US" b="0" i="1" smtClean="0">
                                  <a:latin typeface="Cambria Math" panose="02040503050406030204" pitchFamily="18" charset="0"/>
                                </a:rPr>
                              </m:ctrlPr>
                            </m:sSupPr>
                            <m:e>
                              <m:r>
                                <a:rPr lang="en-US" i="1">
                                  <a:latin typeface="Cambria Math" panose="02040503050406030204" pitchFamily="18" charset="0"/>
                                </a:rPr>
                                <m:t>𝜕</m:t>
                              </m:r>
                            </m:e>
                            <m:sup>
                              <m:r>
                                <a:rPr lang="en-US" b="0" i="1" smtClean="0">
                                  <a:latin typeface="Cambria Math" panose="02040503050406030204" pitchFamily="18" charset="0"/>
                                </a:rPr>
                                <m:t>2</m:t>
                              </m:r>
                            </m:sup>
                          </m:sSup>
                          <m:r>
                            <a:rPr lang="en-US" i="1">
                              <a:latin typeface="Cambria Math" panose="02040503050406030204" pitchFamily="18" charset="0"/>
                            </a:rPr>
                            <m:t>𝑇</m:t>
                          </m:r>
                        </m:num>
                        <m:den>
                          <m:r>
                            <a:rPr lang="en-US" i="1">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2</m:t>
                              </m:r>
                            </m:sup>
                          </m:sSup>
                        </m:den>
                      </m:f>
                    </m:oMath>
                  </m:oMathPara>
                </a14:m>
                <a:endParaRPr lang="en-US" dirty="0"/>
              </a:p>
            </p:txBody>
          </p:sp>
        </mc:Choice>
        <mc:Fallback>
          <p:sp>
            <p:nvSpPr>
              <p:cNvPr id="208" name="TextBox 207">
                <a:extLst>
                  <a:ext uri="{FF2B5EF4-FFF2-40B4-BE49-F238E27FC236}">
                    <a16:creationId xmlns:a16="http://schemas.microsoft.com/office/drawing/2014/main" id="{FFCA4D4D-7B63-4EBC-99D0-6F511E5F5DF8}"/>
                  </a:ext>
                </a:extLst>
              </p:cNvPr>
              <p:cNvSpPr txBox="1">
                <a:spLocks noRot="1" noChangeAspect="1" noMove="1" noResize="1" noEditPoints="1" noAdjustHandles="1" noChangeArrowheads="1" noChangeShapeType="1" noTextEdit="1"/>
              </p:cNvSpPr>
              <p:nvPr/>
            </p:nvSpPr>
            <p:spPr>
              <a:xfrm>
                <a:off x="1949715" y="1788428"/>
                <a:ext cx="1428596" cy="664990"/>
              </a:xfrm>
              <a:prstGeom prst="rect">
                <a:avLst/>
              </a:prstGeom>
              <a:blipFill>
                <a:blip r:embed="rId3"/>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09" name="TextBox 208">
                <a:extLst>
                  <a:ext uri="{FF2B5EF4-FFF2-40B4-BE49-F238E27FC236}">
                    <a16:creationId xmlns:a16="http://schemas.microsoft.com/office/drawing/2014/main" id="{FA695572-2444-4500-9553-08AA6530F650}"/>
                  </a:ext>
                </a:extLst>
              </p:cNvPr>
              <p:cNvSpPr txBox="1"/>
              <p:nvPr/>
            </p:nvSpPr>
            <p:spPr>
              <a:xfrm>
                <a:off x="1450359" y="2766272"/>
                <a:ext cx="2579616" cy="78854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sSubSup>
                            <m:sSubSupPr>
                              <m:ctrlPr>
                                <a:rPr lang="en-US" i="1" smtClean="0">
                                  <a:latin typeface="Cambria Math" panose="02040503050406030204" pitchFamily="18" charset="0"/>
                                </a:rPr>
                              </m:ctrlPr>
                            </m:sSubSupPr>
                            <m:e>
                              <m:r>
                                <a:rPr lang="en-US" b="0" i="1" smtClean="0">
                                  <a:latin typeface="Cambria Math" panose="02040503050406030204" pitchFamily="18" charset="0"/>
                                </a:rPr>
                                <m:t>𝑇</m:t>
                              </m:r>
                            </m:e>
                            <m:sub>
                              <m:r>
                                <a:rPr lang="en-US" b="0" i="1" smtClean="0">
                                  <a:latin typeface="Cambria Math" panose="02040503050406030204" pitchFamily="18" charset="0"/>
                                </a:rPr>
                                <m:t>𝑖</m:t>
                              </m:r>
                            </m:sub>
                            <m:sup>
                              <m:r>
                                <a:rPr lang="en-US" b="0" i="1" smtClean="0">
                                  <a:latin typeface="Cambria Math" panose="02040503050406030204" pitchFamily="18" charset="0"/>
                                </a:rPr>
                                <m:t>𝑛</m:t>
                              </m:r>
                              <m:r>
                                <a:rPr lang="en-US" b="0" i="1" smtClean="0">
                                  <a:latin typeface="Cambria Math" panose="02040503050406030204" pitchFamily="18" charset="0"/>
                                </a:rPr>
                                <m:t>+1</m:t>
                              </m:r>
                            </m:sup>
                          </m:sSubSup>
                          <m:r>
                            <a:rPr lang="en-US" b="0" i="1" smtClean="0">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𝑇</m:t>
                              </m:r>
                            </m:e>
                            <m:sub>
                              <m:r>
                                <a:rPr lang="en-US" i="1">
                                  <a:latin typeface="Cambria Math" panose="02040503050406030204" pitchFamily="18" charset="0"/>
                                </a:rPr>
                                <m:t>𝑖</m:t>
                              </m:r>
                            </m:sub>
                            <m:sup>
                              <m:r>
                                <a:rPr lang="en-US" i="1">
                                  <a:latin typeface="Cambria Math" panose="02040503050406030204" pitchFamily="18" charset="0"/>
                                </a:rPr>
                                <m:t>𝑛</m:t>
                              </m:r>
                            </m:sup>
                          </m:sSubSup>
                        </m:num>
                        <m:den>
                          <m:r>
                            <m:rPr>
                              <m:sty m:val="p"/>
                            </m:rPr>
                            <a:rPr lang="en-US" b="0" i="0" smtClean="0">
                              <a:latin typeface="Cambria Math" panose="02040503050406030204" pitchFamily="18" charset="0"/>
                            </a:rPr>
                            <m:t>Δ</m:t>
                          </m:r>
                          <m:r>
                            <a:rPr lang="en-US" b="0" i="1" smtClean="0">
                              <a:latin typeface="Cambria Math" panose="02040503050406030204" pitchFamily="18" charset="0"/>
                            </a:rPr>
                            <m:t>𝑡</m:t>
                          </m:r>
                        </m:den>
                      </m:f>
                      <m:r>
                        <a:rPr lang="en-US" b="0" i="1" smtClean="0">
                          <a:latin typeface="Cambria Math" panose="02040503050406030204" pitchFamily="18" charset="0"/>
                        </a:rPr>
                        <m:t>=</m:t>
                      </m:r>
                      <m:r>
                        <a:rPr lang="en-US" b="0" i="1" smtClean="0">
                          <a:latin typeface="Cambria Math" panose="02040503050406030204" pitchFamily="18" charset="0"/>
                        </a:rPr>
                        <m:t>𝛼</m:t>
                      </m:r>
                      <m:sSubSup>
                        <m:sSubSupPr>
                          <m:ctrlPr>
                            <a:rPr lang="en-US" b="0" i="1" smtClean="0">
                              <a:latin typeface="Cambria Math" panose="02040503050406030204" pitchFamily="18" charset="0"/>
                            </a:rPr>
                          </m:ctrlPr>
                        </m:sSubSupPr>
                        <m:e>
                          <m:d>
                            <m:dPr>
                              <m:ctrlPr>
                                <a:rPr lang="en-US" b="0" i="1" smtClean="0">
                                  <a:latin typeface="Cambria Math" panose="02040503050406030204" pitchFamily="18" charset="0"/>
                                </a:rPr>
                              </m:ctrlPr>
                            </m:dPr>
                            <m:e>
                              <m:f>
                                <m:fPr>
                                  <m:ctrlPr>
                                    <a:rPr lang="en-US" i="1">
                                      <a:latin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rPr>
                                        <m:t>𝜕</m:t>
                                      </m:r>
                                    </m:e>
                                    <m:sup>
                                      <m:r>
                                        <a:rPr lang="en-US" i="1">
                                          <a:latin typeface="Cambria Math" panose="02040503050406030204" pitchFamily="18" charset="0"/>
                                        </a:rPr>
                                        <m:t>2</m:t>
                                      </m:r>
                                    </m:sup>
                                  </m:sSup>
                                  <m:r>
                                    <a:rPr lang="en-US" i="1">
                                      <a:latin typeface="Cambria Math" panose="02040503050406030204" pitchFamily="18" charset="0"/>
                                    </a:rPr>
                                    <m:t>𝑇</m:t>
                                  </m:r>
                                </m:num>
                                <m:den>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2</m:t>
                                      </m:r>
                                    </m:sup>
                                  </m:sSup>
                                </m:den>
                              </m:f>
                            </m:e>
                          </m:d>
                        </m:e>
                        <m:sub>
                          <m:r>
                            <a:rPr lang="en-US" b="0" i="1" smtClean="0">
                              <a:latin typeface="Cambria Math" panose="02040503050406030204" pitchFamily="18" charset="0"/>
                            </a:rPr>
                            <m:t>𝑖</m:t>
                          </m:r>
                        </m:sub>
                        <m:sup>
                          <m:r>
                            <a:rPr lang="en-US" b="0" i="1" smtClean="0">
                              <a:latin typeface="Cambria Math" panose="02040503050406030204" pitchFamily="18" charset="0"/>
                            </a:rPr>
                            <m:t>𝑛</m:t>
                          </m:r>
                        </m:sup>
                      </m:sSubSup>
                    </m:oMath>
                  </m:oMathPara>
                </a14:m>
                <a:endParaRPr lang="en-US" dirty="0"/>
              </a:p>
            </p:txBody>
          </p:sp>
        </mc:Choice>
        <mc:Fallback>
          <p:sp>
            <p:nvSpPr>
              <p:cNvPr id="209" name="TextBox 208">
                <a:extLst>
                  <a:ext uri="{FF2B5EF4-FFF2-40B4-BE49-F238E27FC236}">
                    <a16:creationId xmlns:a16="http://schemas.microsoft.com/office/drawing/2014/main" id="{FA695572-2444-4500-9553-08AA6530F650}"/>
                  </a:ext>
                </a:extLst>
              </p:cNvPr>
              <p:cNvSpPr txBox="1">
                <a:spLocks noRot="1" noChangeAspect="1" noMove="1" noResize="1" noEditPoints="1" noAdjustHandles="1" noChangeArrowheads="1" noChangeShapeType="1" noTextEdit="1"/>
              </p:cNvSpPr>
              <p:nvPr/>
            </p:nvSpPr>
            <p:spPr>
              <a:xfrm>
                <a:off x="1450359" y="2766272"/>
                <a:ext cx="2579616" cy="788549"/>
              </a:xfrm>
              <a:prstGeom prst="rect">
                <a:avLst/>
              </a:prstGeom>
              <a:blipFill>
                <a:blip r:embed="rId4"/>
                <a:stretch>
                  <a:fillRect/>
                </a:stretch>
              </a:blipFill>
            </p:spPr>
            <p:txBody>
              <a:bodyPr/>
              <a:lstStyle/>
              <a:p>
                <a:r>
                  <a:rPr lang="en-US">
                    <a:noFill/>
                  </a:rPr>
                  <a:t> </a:t>
                </a:r>
              </a:p>
            </p:txBody>
          </p:sp>
        </mc:Fallback>
      </mc:AlternateContent>
      <p:grpSp>
        <p:nvGrpSpPr>
          <p:cNvPr id="210" name="Group 9">
            <a:extLst>
              <a:ext uri="{FF2B5EF4-FFF2-40B4-BE49-F238E27FC236}">
                <a16:creationId xmlns:a16="http://schemas.microsoft.com/office/drawing/2014/main" id="{5CA17248-854A-4FE7-BE07-B8D1189D25F8}"/>
              </a:ext>
            </a:extLst>
          </p:cNvPr>
          <p:cNvGrpSpPr/>
          <p:nvPr/>
        </p:nvGrpSpPr>
        <p:grpSpPr>
          <a:xfrm>
            <a:off x="7124435" y="3929821"/>
            <a:ext cx="4521364" cy="591800"/>
            <a:chOff x="3021162" y="2446020"/>
            <a:chExt cx="4521364" cy="591800"/>
          </a:xfrm>
        </p:grpSpPr>
        <p:cxnSp>
          <p:nvCxnSpPr>
            <p:cNvPr id="211" name="Straight Connector 10">
              <a:extLst>
                <a:ext uri="{FF2B5EF4-FFF2-40B4-BE49-F238E27FC236}">
                  <a16:creationId xmlns:a16="http://schemas.microsoft.com/office/drawing/2014/main" id="{3CD38FE7-909E-4F95-93DA-242DB96E381F}"/>
                </a:ext>
              </a:extLst>
            </p:cNvPr>
            <p:cNvCxnSpPr/>
            <p:nvPr/>
          </p:nvCxnSpPr>
          <p:spPr>
            <a:xfrm>
              <a:off x="3392424" y="2514600"/>
              <a:ext cx="3657600" cy="0"/>
            </a:xfrm>
            <a:prstGeom prst="line">
              <a:avLst/>
            </a:prstGeom>
            <a:ln w="28575">
              <a:solidFill>
                <a:srgbClr val="0D19FF"/>
              </a:solidFill>
            </a:ln>
          </p:spPr>
          <p:style>
            <a:lnRef idx="1">
              <a:schemeClr val="accent1"/>
            </a:lnRef>
            <a:fillRef idx="0">
              <a:schemeClr val="accent1"/>
            </a:fillRef>
            <a:effectRef idx="0">
              <a:schemeClr val="accent1"/>
            </a:effectRef>
            <a:fontRef idx="minor">
              <a:schemeClr val="tx1"/>
            </a:fontRef>
          </p:style>
        </p:cxnSp>
        <p:sp>
          <p:nvSpPr>
            <p:cNvPr id="212" name="Oval 11">
              <a:extLst>
                <a:ext uri="{FF2B5EF4-FFF2-40B4-BE49-F238E27FC236}">
                  <a16:creationId xmlns:a16="http://schemas.microsoft.com/office/drawing/2014/main" id="{1CC6C73A-A1D8-40C7-8E81-7204B5FCD458}"/>
                </a:ext>
              </a:extLst>
            </p:cNvPr>
            <p:cNvSpPr/>
            <p:nvPr/>
          </p:nvSpPr>
          <p:spPr>
            <a:xfrm>
              <a:off x="3355848" y="2450592"/>
              <a:ext cx="137160" cy="137160"/>
            </a:xfrm>
            <a:prstGeom prst="ellipse">
              <a:avLst/>
            </a:prstGeom>
            <a:solidFill>
              <a:srgbClr val="0D19FF"/>
            </a:solidFill>
            <a:ln>
              <a:solidFill>
                <a:srgbClr val="0D19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3" name="Oval 12">
              <a:extLst>
                <a:ext uri="{FF2B5EF4-FFF2-40B4-BE49-F238E27FC236}">
                  <a16:creationId xmlns:a16="http://schemas.microsoft.com/office/drawing/2014/main" id="{DA394515-837C-4281-A738-B0C3429F7233}"/>
                </a:ext>
              </a:extLst>
            </p:cNvPr>
            <p:cNvSpPr/>
            <p:nvPr/>
          </p:nvSpPr>
          <p:spPr>
            <a:xfrm>
              <a:off x="4541520" y="2446020"/>
              <a:ext cx="137160" cy="137160"/>
            </a:xfrm>
            <a:prstGeom prst="ellipse">
              <a:avLst/>
            </a:prstGeom>
            <a:solidFill>
              <a:srgbClr val="0D19FF"/>
            </a:solidFill>
            <a:ln>
              <a:solidFill>
                <a:srgbClr val="0D19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4" name="Oval 13">
              <a:extLst>
                <a:ext uri="{FF2B5EF4-FFF2-40B4-BE49-F238E27FC236}">
                  <a16:creationId xmlns:a16="http://schemas.microsoft.com/office/drawing/2014/main" id="{1AEF938A-8B4D-4727-A2F3-F8FE31E44DAD}"/>
                </a:ext>
              </a:extLst>
            </p:cNvPr>
            <p:cNvSpPr/>
            <p:nvPr/>
          </p:nvSpPr>
          <p:spPr>
            <a:xfrm>
              <a:off x="5731764" y="2446020"/>
              <a:ext cx="137160" cy="137160"/>
            </a:xfrm>
            <a:prstGeom prst="ellipse">
              <a:avLst/>
            </a:prstGeom>
            <a:solidFill>
              <a:srgbClr val="0D19FF"/>
            </a:solidFill>
            <a:ln>
              <a:solidFill>
                <a:srgbClr val="0D19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5" name="Oval 14">
              <a:extLst>
                <a:ext uri="{FF2B5EF4-FFF2-40B4-BE49-F238E27FC236}">
                  <a16:creationId xmlns:a16="http://schemas.microsoft.com/office/drawing/2014/main" id="{0449D429-555F-4830-9EF1-19F4F9C6D308}"/>
                </a:ext>
              </a:extLst>
            </p:cNvPr>
            <p:cNvSpPr/>
            <p:nvPr/>
          </p:nvSpPr>
          <p:spPr>
            <a:xfrm>
              <a:off x="6912864" y="2446020"/>
              <a:ext cx="137160" cy="137160"/>
            </a:xfrm>
            <a:prstGeom prst="ellipse">
              <a:avLst/>
            </a:prstGeom>
            <a:solidFill>
              <a:srgbClr val="0D19FF"/>
            </a:solidFill>
            <a:ln>
              <a:solidFill>
                <a:srgbClr val="0D19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216" name="TextBox 215">
                  <a:extLst>
                    <a:ext uri="{FF2B5EF4-FFF2-40B4-BE49-F238E27FC236}">
                      <a16:creationId xmlns:a16="http://schemas.microsoft.com/office/drawing/2014/main" id="{037BEF15-6A9F-44BD-B8BB-FED07FF5BD0B}"/>
                    </a:ext>
                  </a:extLst>
                </p:cNvPr>
                <p:cNvSpPr txBox="1"/>
                <p:nvPr/>
              </p:nvSpPr>
              <p:spPr>
                <a:xfrm>
                  <a:off x="4307073" y="2514600"/>
                  <a:ext cx="568810"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𝑖</m:t>
                            </m:r>
                          </m:sub>
                        </m:sSub>
                      </m:oMath>
                    </m:oMathPara>
                  </a14:m>
                  <a:endParaRPr lang="en-US" sz="2800" dirty="0"/>
                </a:p>
              </p:txBody>
            </p:sp>
          </mc:Choice>
          <mc:Fallback xmlns="">
            <p:sp>
              <p:nvSpPr>
                <p:cNvPr id="13" name="TextBox 12">
                  <a:extLst>
                    <a:ext uri="{FF2B5EF4-FFF2-40B4-BE49-F238E27FC236}">
                      <a16:creationId xmlns:a16="http://schemas.microsoft.com/office/drawing/2014/main" id="{6C223CD2-72B3-BF2A-2163-3755C5B621E1}"/>
                    </a:ext>
                  </a:extLst>
                </p:cNvPr>
                <p:cNvSpPr txBox="1">
                  <a:spLocks noRot="1" noChangeAspect="1" noMove="1" noResize="1" noEditPoints="1" noAdjustHandles="1" noChangeArrowheads="1" noChangeShapeType="1" noTextEdit="1"/>
                </p:cNvSpPr>
                <p:nvPr/>
              </p:nvSpPr>
              <p:spPr>
                <a:xfrm>
                  <a:off x="4307073" y="2514600"/>
                  <a:ext cx="568810" cy="523220"/>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7" name="TextBox 216">
                  <a:extLst>
                    <a:ext uri="{FF2B5EF4-FFF2-40B4-BE49-F238E27FC236}">
                      <a16:creationId xmlns:a16="http://schemas.microsoft.com/office/drawing/2014/main" id="{1C32C69E-38EF-44C8-A154-40ACE4D103DF}"/>
                    </a:ext>
                  </a:extLst>
                </p:cNvPr>
                <p:cNvSpPr txBox="1"/>
                <p:nvPr/>
              </p:nvSpPr>
              <p:spPr>
                <a:xfrm>
                  <a:off x="5438215" y="2446020"/>
                  <a:ext cx="911853"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𝑖</m:t>
                            </m:r>
                            <m:r>
                              <a:rPr lang="en-US" sz="2800" b="0" i="1" smtClean="0">
                                <a:latin typeface="Cambria Math" panose="02040503050406030204" pitchFamily="18" charset="0"/>
                              </a:rPr>
                              <m:t>+1</m:t>
                            </m:r>
                          </m:sub>
                        </m:sSub>
                      </m:oMath>
                    </m:oMathPara>
                  </a14:m>
                  <a:endParaRPr lang="en-US" sz="2800" dirty="0"/>
                </a:p>
              </p:txBody>
            </p:sp>
          </mc:Choice>
          <mc:Fallback xmlns="">
            <p:sp>
              <p:nvSpPr>
                <p:cNvPr id="14" name="TextBox 13">
                  <a:extLst>
                    <a:ext uri="{FF2B5EF4-FFF2-40B4-BE49-F238E27FC236}">
                      <a16:creationId xmlns:a16="http://schemas.microsoft.com/office/drawing/2014/main" id="{630E21F6-E8B5-7918-0249-A2DC1B845746}"/>
                    </a:ext>
                  </a:extLst>
                </p:cNvPr>
                <p:cNvSpPr txBox="1">
                  <a:spLocks noRot="1" noChangeAspect="1" noMove="1" noResize="1" noEditPoints="1" noAdjustHandles="1" noChangeArrowheads="1" noChangeShapeType="1" noTextEdit="1"/>
                </p:cNvSpPr>
                <p:nvPr/>
              </p:nvSpPr>
              <p:spPr>
                <a:xfrm>
                  <a:off x="5438215" y="2446020"/>
                  <a:ext cx="911853" cy="523220"/>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8" name="TextBox 217">
                  <a:extLst>
                    <a:ext uri="{FF2B5EF4-FFF2-40B4-BE49-F238E27FC236}">
                      <a16:creationId xmlns:a16="http://schemas.microsoft.com/office/drawing/2014/main" id="{78AE4CBD-1200-4588-8F6D-20376D58F29D}"/>
                    </a:ext>
                  </a:extLst>
                </p:cNvPr>
                <p:cNvSpPr txBox="1"/>
                <p:nvPr/>
              </p:nvSpPr>
              <p:spPr>
                <a:xfrm>
                  <a:off x="6630673" y="2480311"/>
                  <a:ext cx="911853"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𝑖</m:t>
                            </m:r>
                            <m:r>
                              <a:rPr lang="en-US" sz="2800" b="0" i="1" smtClean="0">
                                <a:latin typeface="Cambria Math" panose="02040503050406030204" pitchFamily="18" charset="0"/>
                              </a:rPr>
                              <m:t>+2</m:t>
                            </m:r>
                          </m:sub>
                        </m:sSub>
                      </m:oMath>
                    </m:oMathPara>
                  </a14:m>
                  <a:endParaRPr lang="en-US" sz="2800" dirty="0"/>
                </a:p>
              </p:txBody>
            </p:sp>
          </mc:Choice>
          <mc:Fallback xmlns="">
            <p:sp>
              <p:nvSpPr>
                <p:cNvPr id="15" name="TextBox 14">
                  <a:extLst>
                    <a:ext uri="{FF2B5EF4-FFF2-40B4-BE49-F238E27FC236}">
                      <a16:creationId xmlns:a16="http://schemas.microsoft.com/office/drawing/2014/main" id="{27E9D513-DBA6-3DC1-DA4B-5A17C56391EC}"/>
                    </a:ext>
                  </a:extLst>
                </p:cNvPr>
                <p:cNvSpPr txBox="1">
                  <a:spLocks noRot="1" noChangeAspect="1" noMove="1" noResize="1" noEditPoints="1" noAdjustHandles="1" noChangeArrowheads="1" noChangeShapeType="1" noTextEdit="1"/>
                </p:cNvSpPr>
                <p:nvPr/>
              </p:nvSpPr>
              <p:spPr>
                <a:xfrm>
                  <a:off x="6630673" y="2480311"/>
                  <a:ext cx="911853" cy="523220"/>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9" name="TextBox 218">
                  <a:extLst>
                    <a:ext uri="{FF2B5EF4-FFF2-40B4-BE49-F238E27FC236}">
                      <a16:creationId xmlns:a16="http://schemas.microsoft.com/office/drawing/2014/main" id="{4434EA13-F6A1-4D31-B8FD-F15A958F6DA8}"/>
                    </a:ext>
                  </a:extLst>
                </p:cNvPr>
                <p:cNvSpPr txBox="1"/>
                <p:nvPr/>
              </p:nvSpPr>
              <p:spPr>
                <a:xfrm>
                  <a:off x="3021162" y="2514600"/>
                  <a:ext cx="911853"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𝑖</m:t>
                            </m:r>
                            <m:r>
                              <a:rPr lang="en-US" sz="2800" b="0" i="1" smtClean="0">
                                <a:latin typeface="Cambria Math" panose="02040503050406030204" pitchFamily="18" charset="0"/>
                              </a:rPr>
                              <m:t>−1</m:t>
                            </m:r>
                          </m:sub>
                        </m:sSub>
                      </m:oMath>
                    </m:oMathPara>
                  </a14:m>
                  <a:endParaRPr lang="en-US" sz="2800" dirty="0"/>
                </a:p>
              </p:txBody>
            </p:sp>
          </mc:Choice>
          <mc:Fallback xmlns="">
            <p:sp>
              <p:nvSpPr>
                <p:cNvPr id="16" name="TextBox 15">
                  <a:extLst>
                    <a:ext uri="{FF2B5EF4-FFF2-40B4-BE49-F238E27FC236}">
                      <a16:creationId xmlns:a16="http://schemas.microsoft.com/office/drawing/2014/main" id="{B8873E88-BBF7-BA7A-4E36-E1ABF1C41D1B}"/>
                    </a:ext>
                  </a:extLst>
                </p:cNvPr>
                <p:cNvSpPr txBox="1">
                  <a:spLocks noRot="1" noChangeAspect="1" noMove="1" noResize="1" noEditPoints="1" noAdjustHandles="1" noChangeArrowheads="1" noChangeShapeType="1" noTextEdit="1"/>
                </p:cNvSpPr>
                <p:nvPr/>
              </p:nvSpPr>
              <p:spPr>
                <a:xfrm>
                  <a:off x="3021162" y="2514600"/>
                  <a:ext cx="911853" cy="523220"/>
                </a:xfrm>
                <a:prstGeom prst="rect">
                  <a:avLst/>
                </a:prstGeom>
                <a:blipFill>
                  <a:blip r:embed="rId8"/>
                  <a:stretch>
                    <a:fillRect/>
                  </a:stretch>
                </a:blipFill>
              </p:spPr>
              <p:txBody>
                <a:bodyPr/>
                <a:lstStyle/>
                <a:p>
                  <a:r>
                    <a:rPr lang="en-US">
                      <a:noFill/>
                    </a:rPr>
                    <a:t> </a:t>
                  </a:r>
                </a:p>
              </p:txBody>
            </p:sp>
          </mc:Fallback>
        </mc:AlternateContent>
      </p:grpSp>
      <mc:AlternateContent xmlns:mc="http://schemas.openxmlformats.org/markup-compatibility/2006">
        <mc:Choice xmlns:a14="http://schemas.microsoft.com/office/drawing/2010/main" Requires="a14">
          <p:sp>
            <p:nvSpPr>
              <p:cNvPr id="220" name="TextBox 219">
                <a:extLst>
                  <a:ext uri="{FF2B5EF4-FFF2-40B4-BE49-F238E27FC236}">
                    <a16:creationId xmlns:a16="http://schemas.microsoft.com/office/drawing/2014/main" id="{9A1E4DFF-6E37-47FE-B483-3BF367C51CCA}"/>
                  </a:ext>
                </a:extLst>
              </p:cNvPr>
              <p:cNvSpPr txBox="1"/>
              <p:nvPr/>
            </p:nvSpPr>
            <p:spPr>
              <a:xfrm>
                <a:off x="5197480" y="3856390"/>
                <a:ext cx="1392304" cy="369332"/>
              </a:xfrm>
              <a:prstGeom prst="rect">
                <a:avLst/>
              </a:prstGeom>
              <a:noFill/>
            </p:spPr>
            <p:txBody>
              <a:bodyPr wrap="none" rtlCol="0">
                <a:spAutoFit/>
              </a:bodyPr>
              <a:lstStyle/>
              <a:p>
                <a:r>
                  <a:rPr lang="en-US" dirty="0"/>
                  <a:t>Time level: </a:t>
                </a:r>
                <a14:m>
                  <m:oMath xmlns:m="http://schemas.openxmlformats.org/officeDocument/2006/math">
                    <m:r>
                      <a:rPr lang="en-US" b="0" i="1" smtClean="0">
                        <a:latin typeface="Cambria Math" panose="02040503050406030204" pitchFamily="18" charset="0"/>
                      </a:rPr>
                      <m:t>𝑛</m:t>
                    </m:r>
                  </m:oMath>
                </a14:m>
                <a:endParaRPr lang="en-US" dirty="0"/>
              </a:p>
            </p:txBody>
          </p:sp>
        </mc:Choice>
        <mc:Fallback>
          <p:sp>
            <p:nvSpPr>
              <p:cNvPr id="220" name="TextBox 219">
                <a:extLst>
                  <a:ext uri="{FF2B5EF4-FFF2-40B4-BE49-F238E27FC236}">
                    <a16:creationId xmlns:a16="http://schemas.microsoft.com/office/drawing/2014/main" id="{9A1E4DFF-6E37-47FE-B483-3BF367C51CCA}"/>
                  </a:ext>
                </a:extLst>
              </p:cNvPr>
              <p:cNvSpPr txBox="1">
                <a:spLocks noRot="1" noChangeAspect="1" noMove="1" noResize="1" noEditPoints="1" noAdjustHandles="1" noChangeArrowheads="1" noChangeShapeType="1" noTextEdit="1"/>
              </p:cNvSpPr>
              <p:nvPr/>
            </p:nvSpPr>
            <p:spPr>
              <a:xfrm>
                <a:off x="5197480" y="3856390"/>
                <a:ext cx="1392304" cy="369332"/>
              </a:xfrm>
              <a:prstGeom prst="rect">
                <a:avLst/>
              </a:prstGeom>
              <a:blipFill>
                <a:blip r:embed="rId9"/>
                <a:stretch>
                  <a:fillRect l="-3947" t="-10000" b="-26667"/>
                </a:stretch>
              </a:blipFill>
            </p:spPr>
            <p:txBody>
              <a:bodyPr/>
              <a:lstStyle/>
              <a:p>
                <a:r>
                  <a:rPr lang="en-US">
                    <a:noFill/>
                  </a:rPr>
                  <a:t> </a:t>
                </a:r>
              </a:p>
            </p:txBody>
          </p:sp>
        </mc:Fallback>
      </mc:AlternateContent>
      <p:grpSp>
        <p:nvGrpSpPr>
          <p:cNvPr id="221" name="Group 58">
            <a:extLst>
              <a:ext uri="{FF2B5EF4-FFF2-40B4-BE49-F238E27FC236}">
                <a16:creationId xmlns:a16="http://schemas.microsoft.com/office/drawing/2014/main" id="{6BFFD6FD-B192-4359-885D-797538874725}"/>
              </a:ext>
            </a:extLst>
          </p:cNvPr>
          <p:cNvGrpSpPr/>
          <p:nvPr/>
        </p:nvGrpSpPr>
        <p:grpSpPr>
          <a:xfrm>
            <a:off x="5193653" y="2515558"/>
            <a:ext cx="6418958" cy="892552"/>
            <a:chOff x="1611817" y="2200123"/>
            <a:chExt cx="6418958" cy="892552"/>
          </a:xfrm>
        </p:grpSpPr>
        <p:grpSp>
          <p:nvGrpSpPr>
            <p:cNvPr id="222" name="Group 30">
              <a:extLst>
                <a:ext uri="{FF2B5EF4-FFF2-40B4-BE49-F238E27FC236}">
                  <a16:creationId xmlns:a16="http://schemas.microsoft.com/office/drawing/2014/main" id="{07AC49A0-8D65-4D0B-9CB8-3C55815F7669}"/>
                </a:ext>
              </a:extLst>
            </p:cNvPr>
            <p:cNvGrpSpPr/>
            <p:nvPr/>
          </p:nvGrpSpPr>
          <p:grpSpPr>
            <a:xfrm>
              <a:off x="3509411" y="2327139"/>
              <a:ext cx="4521364" cy="765536"/>
              <a:chOff x="3021162" y="2446020"/>
              <a:chExt cx="4521364" cy="765536"/>
            </a:xfrm>
          </p:grpSpPr>
          <p:cxnSp>
            <p:nvCxnSpPr>
              <p:cNvPr id="224" name="Straight Connector 223">
                <a:extLst>
                  <a:ext uri="{FF2B5EF4-FFF2-40B4-BE49-F238E27FC236}">
                    <a16:creationId xmlns:a16="http://schemas.microsoft.com/office/drawing/2014/main" id="{2C11D923-5545-4AE5-B63F-408C50668057}"/>
                  </a:ext>
                </a:extLst>
              </p:cNvPr>
              <p:cNvCxnSpPr/>
              <p:nvPr/>
            </p:nvCxnSpPr>
            <p:spPr>
              <a:xfrm>
                <a:off x="3392424" y="2514600"/>
                <a:ext cx="3657600" cy="0"/>
              </a:xfrm>
              <a:prstGeom prst="line">
                <a:avLst/>
              </a:prstGeom>
              <a:ln w="28575">
                <a:solidFill>
                  <a:srgbClr val="F513DA"/>
                </a:solidFill>
                <a:prstDash val="dash"/>
              </a:ln>
            </p:spPr>
            <p:style>
              <a:lnRef idx="1">
                <a:schemeClr val="accent1"/>
              </a:lnRef>
              <a:fillRef idx="0">
                <a:schemeClr val="accent1"/>
              </a:fillRef>
              <a:effectRef idx="0">
                <a:schemeClr val="accent1"/>
              </a:effectRef>
              <a:fontRef idx="minor">
                <a:schemeClr val="tx1"/>
              </a:fontRef>
            </p:style>
          </p:cxnSp>
          <p:sp>
            <p:nvSpPr>
              <p:cNvPr id="225" name="Oval 224">
                <a:extLst>
                  <a:ext uri="{FF2B5EF4-FFF2-40B4-BE49-F238E27FC236}">
                    <a16:creationId xmlns:a16="http://schemas.microsoft.com/office/drawing/2014/main" id="{CF9F5839-E0A3-4E55-81D1-311A6E6BC125}"/>
                  </a:ext>
                </a:extLst>
              </p:cNvPr>
              <p:cNvSpPr/>
              <p:nvPr/>
            </p:nvSpPr>
            <p:spPr>
              <a:xfrm>
                <a:off x="3355848" y="2450592"/>
                <a:ext cx="137160" cy="137160"/>
              </a:xfrm>
              <a:prstGeom prst="ellipse">
                <a:avLst/>
              </a:prstGeom>
              <a:solidFill>
                <a:srgbClr val="F513DA"/>
              </a:solidFill>
              <a:ln>
                <a:solidFill>
                  <a:srgbClr val="F513D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6" name="Oval 225">
                <a:extLst>
                  <a:ext uri="{FF2B5EF4-FFF2-40B4-BE49-F238E27FC236}">
                    <a16:creationId xmlns:a16="http://schemas.microsoft.com/office/drawing/2014/main" id="{94460480-1A1E-42F9-8F5F-50DE90745D35}"/>
                  </a:ext>
                </a:extLst>
              </p:cNvPr>
              <p:cNvSpPr/>
              <p:nvPr/>
            </p:nvSpPr>
            <p:spPr>
              <a:xfrm>
                <a:off x="4541520" y="2446020"/>
                <a:ext cx="137160" cy="137160"/>
              </a:xfrm>
              <a:prstGeom prst="ellipse">
                <a:avLst/>
              </a:prstGeom>
              <a:solidFill>
                <a:srgbClr val="F513DA"/>
              </a:solidFill>
              <a:ln>
                <a:solidFill>
                  <a:srgbClr val="F513D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7" name="Oval 226">
                <a:extLst>
                  <a:ext uri="{FF2B5EF4-FFF2-40B4-BE49-F238E27FC236}">
                    <a16:creationId xmlns:a16="http://schemas.microsoft.com/office/drawing/2014/main" id="{4988EAB2-F8A7-4EFE-965D-4DAA71CE93A1}"/>
                  </a:ext>
                </a:extLst>
              </p:cNvPr>
              <p:cNvSpPr/>
              <p:nvPr/>
            </p:nvSpPr>
            <p:spPr>
              <a:xfrm>
                <a:off x="5731764" y="2446020"/>
                <a:ext cx="137160" cy="137160"/>
              </a:xfrm>
              <a:prstGeom prst="ellipse">
                <a:avLst/>
              </a:prstGeom>
              <a:solidFill>
                <a:srgbClr val="F513DA"/>
              </a:solidFill>
              <a:ln>
                <a:solidFill>
                  <a:srgbClr val="F513D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8" name="Oval 227">
                <a:extLst>
                  <a:ext uri="{FF2B5EF4-FFF2-40B4-BE49-F238E27FC236}">
                    <a16:creationId xmlns:a16="http://schemas.microsoft.com/office/drawing/2014/main" id="{71D7209E-1855-43E7-8A65-BC2B1FD7F419}"/>
                  </a:ext>
                </a:extLst>
              </p:cNvPr>
              <p:cNvSpPr/>
              <p:nvPr/>
            </p:nvSpPr>
            <p:spPr>
              <a:xfrm>
                <a:off x="6912864" y="2446020"/>
                <a:ext cx="137160" cy="137160"/>
              </a:xfrm>
              <a:prstGeom prst="ellipse">
                <a:avLst/>
              </a:prstGeom>
              <a:solidFill>
                <a:srgbClr val="F513DA"/>
              </a:solidFill>
              <a:ln>
                <a:solidFill>
                  <a:srgbClr val="F513D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229" name="TextBox 228">
                    <a:extLst>
                      <a:ext uri="{FF2B5EF4-FFF2-40B4-BE49-F238E27FC236}">
                        <a16:creationId xmlns:a16="http://schemas.microsoft.com/office/drawing/2014/main" id="{021B91EF-2D9A-4B70-9A23-8379F331E20C}"/>
                      </a:ext>
                    </a:extLst>
                  </p:cNvPr>
                  <p:cNvSpPr txBox="1"/>
                  <p:nvPr/>
                </p:nvSpPr>
                <p:spPr>
                  <a:xfrm>
                    <a:off x="4307073" y="2688336"/>
                    <a:ext cx="568810"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solidFill>
                                    <a:srgbClr val="F513DA"/>
                                  </a:solidFill>
                                  <a:latin typeface="Cambria Math" panose="02040503050406030204" pitchFamily="18" charset="0"/>
                                </a:rPr>
                              </m:ctrlPr>
                            </m:sSubPr>
                            <m:e>
                              <m:r>
                                <a:rPr lang="en-US" sz="2800" b="0" i="1" smtClean="0">
                                  <a:solidFill>
                                    <a:srgbClr val="F513DA"/>
                                  </a:solidFill>
                                  <a:latin typeface="Cambria Math" panose="02040503050406030204" pitchFamily="18" charset="0"/>
                                </a:rPr>
                                <m:t>𝑥</m:t>
                              </m:r>
                            </m:e>
                            <m:sub>
                              <m:r>
                                <a:rPr lang="en-US" sz="2800" b="0" i="1" smtClean="0">
                                  <a:solidFill>
                                    <a:srgbClr val="F513DA"/>
                                  </a:solidFill>
                                  <a:latin typeface="Cambria Math" panose="02040503050406030204" pitchFamily="18" charset="0"/>
                                </a:rPr>
                                <m:t>𝑖</m:t>
                              </m:r>
                            </m:sub>
                          </m:sSub>
                        </m:oMath>
                      </m:oMathPara>
                    </a14:m>
                    <a:endParaRPr lang="en-US" sz="2800" dirty="0">
                      <a:solidFill>
                        <a:srgbClr val="F513DA"/>
                      </a:solidFill>
                    </a:endParaRPr>
                  </a:p>
                </p:txBody>
              </p:sp>
            </mc:Choice>
            <mc:Fallback xmlns="">
              <p:sp>
                <p:nvSpPr>
                  <p:cNvPr id="37" name="TextBox 36">
                    <a:extLst>
                      <a:ext uri="{FF2B5EF4-FFF2-40B4-BE49-F238E27FC236}">
                        <a16:creationId xmlns:a16="http://schemas.microsoft.com/office/drawing/2014/main" id="{AC5E2F25-17CA-C4B5-B6F6-C0C997D73014}"/>
                      </a:ext>
                    </a:extLst>
                  </p:cNvPr>
                  <p:cNvSpPr txBox="1">
                    <a:spLocks noRot="1" noChangeAspect="1" noMove="1" noResize="1" noEditPoints="1" noAdjustHandles="1" noChangeArrowheads="1" noChangeShapeType="1" noTextEdit="1"/>
                  </p:cNvSpPr>
                  <p:nvPr/>
                </p:nvSpPr>
                <p:spPr>
                  <a:xfrm>
                    <a:off x="4307073" y="2688336"/>
                    <a:ext cx="568810" cy="523220"/>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0" name="TextBox 229">
                    <a:extLst>
                      <a:ext uri="{FF2B5EF4-FFF2-40B4-BE49-F238E27FC236}">
                        <a16:creationId xmlns:a16="http://schemas.microsoft.com/office/drawing/2014/main" id="{050FA24F-6DA2-492B-9AF7-48B10F63AFD7}"/>
                      </a:ext>
                    </a:extLst>
                  </p:cNvPr>
                  <p:cNvSpPr txBox="1"/>
                  <p:nvPr/>
                </p:nvSpPr>
                <p:spPr>
                  <a:xfrm>
                    <a:off x="5438215" y="2619756"/>
                    <a:ext cx="911853"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solidFill>
                                    <a:srgbClr val="F513DA"/>
                                  </a:solidFill>
                                  <a:latin typeface="Cambria Math" panose="02040503050406030204" pitchFamily="18" charset="0"/>
                                </a:rPr>
                              </m:ctrlPr>
                            </m:sSubPr>
                            <m:e>
                              <m:r>
                                <a:rPr lang="en-US" sz="2800" b="0" i="1" smtClean="0">
                                  <a:solidFill>
                                    <a:srgbClr val="F513DA"/>
                                  </a:solidFill>
                                  <a:latin typeface="Cambria Math" panose="02040503050406030204" pitchFamily="18" charset="0"/>
                                </a:rPr>
                                <m:t>𝑥</m:t>
                              </m:r>
                            </m:e>
                            <m:sub>
                              <m:r>
                                <a:rPr lang="en-US" sz="2800" b="0" i="1" smtClean="0">
                                  <a:solidFill>
                                    <a:srgbClr val="F513DA"/>
                                  </a:solidFill>
                                  <a:latin typeface="Cambria Math" panose="02040503050406030204" pitchFamily="18" charset="0"/>
                                </a:rPr>
                                <m:t>𝑖</m:t>
                              </m:r>
                              <m:r>
                                <a:rPr lang="en-US" sz="2800" b="0" i="1" smtClean="0">
                                  <a:solidFill>
                                    <a:srgbClr val="F513DA"/>
                                  </a:solidFill>
                                  <a:latin typeface="Cambria Math" panose="02040503050406030204" pitchFamily="18" charset="0"/>
                                </a:rPr>
                                <m:t>+1</m:t>
                              </m:r>
                            </m:sub>
                          </m:sSub>
                        </m:oMath>
                      </m:oMathPara>
                    </a14:m>
                    <a:endParaRPr lang="en-US" sz="2800" dirty="0">
                      <a:solidFill>
                        <a:srgbClr val="F513DA"/>
                      </a:solidFill>
                    </a:endParaRPr>
                  </a:p>
                </p:txBody>
              </p:sp>
            </mc:Choice>
            <mc:Fallback xmlns="">
              <p:sp>
                <p:nvSpPr>
                  <p:cNvPr id="38" name="TextBox 37">
                    <a:extLst>
                      <a:ext uri="{FF2B5EF4-FFF2-40B4-BE49-F238E27FC236}">
                        <a16:creationId xmlns:a16="http://schemas.microsoft.com/office/drawing/2014/main" id="{65E6B23C-13EC-47AF-6953-7BAEADFBD636}"/>
                      </a:ext>
                    </a:extLst>
                  </p:cNvPr>
                  <p:cNvSpPr txBox="1">
                    <a:spLocks noRot="1" noChangeAspect="1" noMove="1" noResize="1" noEditPoints="1" noAdjustHandles="1" noChangeArrowheads="1" noChangeShapeType="1" noTextEdit="1"/>
                  </p:cNvSpPr>
                  <p:nvPr/>
                </p:nvSpPr>
                <p:spPr>
                  <a:xfrm>
                    <a:off x="5438215" y="2619756"/>
                    <a:ext cx="911853" cy="523220"/>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1" name="TextBox 230">
                    <a:extLst>
                      <a:ext uri="{FF2B5EF4-FFF2-40B4-BE49-F238E27FC236}">
                        <a16:creationId xmlns:a16="http://schemas.microsoft.com/office/drawing/2014/main" id="{93088247-DB4B-4F0F-B27B-70DCEAE7ADD9}"/>
                      </a:ext>
                    </a:extLst>
                  </p:cNvPr>
                  <p:cNvSpPr txBox="1"/>
                  <p:nvPr/>
                </p:nvSpPr>
                <p:spPr>
                  <a:xfrm>
                    <a:off x="6630673" y="2654047"/>
                    <a:ext cx="911853"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solidFill>
                                    <a:srgbClr val="F513DA"/>
                                  </a:solidFill>
                                  <a:latin typeface="Cambria Math" panose="02040503050406030204" pitchFamily="18" charset="0"/>
                                </a:rPr>
                              </m:ctrlPr>
                            </m:sSubPr>
                            <m:e>
                              <m:r>
                                <a:rPr lang="en-US" sz="2800" b="0" i="1" smtClean="0">
                                  <a:solidFill>
                                    <a:srgbClr val="F513DA"/>
                                  </a:solidFill>
                                  <a:latin typeface="Cambria Math" panose="02040503050406030204" pitchFamily="18" charset="0"/>
                                </a:rPr>
                                <m:t>𝑥</m:t>
                              </m:r>
                            </m:e>
                            <m:sub>
                              <m:r>
                                <a:rPr lang="en-US" sz="2800" b="0" i="1" smtClean="0">
                                  <a:solidFill>
                                    <a:srgbClr val="F513DA"/>
                                  </a:solidFill>
                                  <a:latin typeface="Cambria Math" panose="02040503050406030204" pitchFamily="18" charset="0"/>
                                </a:rPr>
                                <m:t>𝑖</m:t>
                              </m:r>
                              <m:r>
                                <a:rPr lang="en-US" sz="2800" b="0" i="1" smtClean="0">
                                  <a:solidFill>
                                    <a:srgbClr val="F513DA"/>
                                  </a:solidFill>
                                  <a:latin typeface="Cambria Math" panose="02040503050406030204" pitchFamily="18" charset="0"/>
                                </a:rPr>
                                <m:t>+2</m:t>
                              </m:r>
                            </m:sub>
                          </m:sSub>
                        </m:oMath>
                      </m:oMathPara>
                    </a14:m>
                    <a:endParaRPr lang="en-US" sz="2800" dirty="0">
                      <a:solidFill>
                        <a:srgbClr val="F513DA"/>
                      </a:solidFill>
                    </a:endParaRPr>
                  </a:p>
                </p:txBody>
              </p:sp>
            </mc:Choice>
            <mc:Fallback xmlns="">
              <p:sp>
                <p:nvSpPr>
                  <p:cNvPr id="39" name="TextBox 38">
                    <a:extLst>
                      <a:ext uri="{FF2B5EF4-FFF2-40B4-BE49-F238E27FC236}">
                        <a16:creationId xmlns:a16="http://schemas.microsoft.com/office/drawing/2014/main" id="{9E51A1F1-E6F8-4A3A-81AF-53FBC476A10F}"/>
                      </a:ext>
                    </a:extLst>
                  </p:cNvPr>
                  <p:cNvSpPr txBox="1">
                    <a:spLocks noRot="1" noChangeAspect="1" noMove="1" noResize="1" noEditPoints="1" noAdjustHandles="1" noChangeArrowheads="1" noChangeShapeType="1" noTextEdit="1"/>
                  </p:cNvSpPr>
                  <p:nvPr/>
                </p:nvSpPr>
                <p:spPr>
                  <a:xfrm>
                    <a:off x="6630673" y="2654047"/>
                    <a:ext cx="911853" cy="523220"/>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2" name="TextBox 231">
                    <a:extLst>
                      <a:ext uri="{FF2B5EF4-FFF2-40B4-BE49-F238E27FC236}">
                        <a16:creationId xmlns:a16="http://schemas.microsoft.com/office/drawing/2014/main" id="{ACEE1897-5E4C-466C-BD5F-922EA9A02C79}"/>
                      </a:ext>
                    </a:extLst>
                  </p:cNvPr>
                  <p:cNvSpPr txBox="1"/>
                  <p:nvPr/>
                </p:nvSpPr>
                <p:spPr>
                  <a:xfrm>
                    <a:off x="3021162" y="2688336"/>
                    <a:ext cx="911853"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solidFill>
                                    <a:srgbClr val="F513DA"/>
                                  </a:solidFill>
                                  <a:latin typeface="Cambria Math" panose="02040503050406030204" pitchFamily="18" charset="0"/>
                                </a:rPr>
                              </m:ctrlPr>
                            </m:sSubPr>
                            <m:e>
                              <m:r>
                                <a:rPr lang="en-US" sz="2800" b="0" i="1" smtClean="0">
                                  <a:solidFill>
                                    <a:srgbClr val="F513DA"/>
                                  </a:solidFill>
                                  <a:latin typeface="Cambria Math" panose="02040503050406030204" pitchFamily="18" charset="0"/>
                                </a:rPr>
                                <m:t>𝑥</m:t>
                              </m:r>
                            </m:e>
                            <m:sub>
                              <m:r>
                                <a:rPr lang="en-US" sz="2800" b="0" i="1" smtClean="0">
                                  <a:solidFill>
                                    <a:srgbClr val="F513DA"/>
                                  </a:solidFill>
                                  <a:latin typeface="Cambria Math" panose="02040503050406030204" pitchFamily="18" charset="0"/>
                                </a:rPr>
                                <m:t>𝑖</m:t>
                              </m:r>
                              <m:r>
                                <a:rPr lang="en-US" sz="2800" b="0" i="1" smtClean="0">
                                  <a:solidFill>
                                    <a:srgbClr val="F513DA"/>
                                  </a:solidFill>
                                  <a:latin typeface="Cambria Math" panose="02040503050406030204" pitchFamily="18" charset="0"/>
                                </a:rPr>
                                <m:t>−1</m:t>
                              </m:r>
                            </m:sub>
                          </m:sSub>
                        </m:oMath>
                      </m:oMathPara>
                    </a14:m>
                    <a:endParaRPr lang="en-US" sz="2800" dirty="0">
                      <a:solidFill>
                        <a:srgbClr val="F513DA"/>
                      </a:solidFill>
                    </a:endParaRPr>
                  </a:p>
                </p:txBody>
              </p:sp>
            </mc:Choice>
            <mc:Fallback xmlns="">
              <p:sp>
                <p:nvSpPr>
                  <p:cNvPr id="40" name="TextBox 39">
                    <a:extLst>
                      <a:ext uri="{FF2B5EF4-FFF2-40B4-BE49-F238E27FC236}">
                        <a16:creationId xmlns:a16="http://schemas.microsoft.com/office/drawing/2014/main" id="{5C7035E4-6B48-4630-2DF6-4C1DB8631E8A}"/>
                      </a:ext>
                    </a:extLst>
                  </p:cNvPr>
                  <p:cNvSpPr txBox="1">
                    <a:spLocks noRot="1" noChangeAspect="1" noMove="1" noResize="1" noEditPoints="1" noAdjustHandles="1" noChangeArrowheads="1" noChangeShapeType="1" noTextEdit="1"/>
                  </p:cNvSpPr>
                  <p:nvPr/>
                </p:nvSpPr>
                <p:spPr>
                  <a:xfrm>
                    <a:off x="3021162" y="2688336"/>
                    <a:ext cx="911853" cy="523220"/>
                  </a:xfrm>
                  <a:prstGeom prst="rect">
                    <a:avLst/>
                  </a:prstGeom>
                  <a:blipFill>
                    <a:blip r:embed="rId13"/>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223" name="TextBox 222">
                  <a:extLst>
                    <a:ext uri="{FF2B5EF4-FFF2-40B4-BE49-F238E27FC236}">
                      <a16:creationId xmlns:a16="http://schemas.microsoft.com/office/drawing/2014/main" id="{D74E62DA-FFAB-4C5A-89D4-FBC2B2E6B10C}"/>
                    </a:ext>
                  </a:extLst>
                </p:cNvPr>
                <p:cNvSpPr txBox="1"/>
                <p:nvPr/>
              </p:nvSpPr>
              <p:spPr>
                <a:xfrm>
                  <a:off x="1611817" y="2200123"/>
                  <a:ext cx="1796261" cy="369332"/>
                </a:xfrm>
                <a:prstGeom prst="rect">
                  <a:avLst/>
                </a:prstGeom>
                <a:noFill/>
              </p:spPr>
              <p:txBody>
                <a:bodyPr wrap="none" rtlCol="0">
                  <a:spAutoFit/>
                </a:bodyPr>
                <a:lstStyle/>
                <a:p>
                  <a:r>
                    <a:rPr lang="en-US" dirty="0"/>
                    <a:t>Time level: </a:t>
                  </a:r>
                  <a14:m>
                    <m:oMath xmlns:m="http://schemas.openxmlformats.org/officeDocument/2006/math">
                      <m:r>
                        <a:rPr lang="en-US" b="0" i="1" smtClean="0">
                          <a:latin typeface="Cambria Math" panose="02040503050406030204" pitchFamily="18" charset="0"/>
                        </a:rPr>
                        <m:t>𝑛</m:t>
                      </m:r>
                      <m:r>
                        <a:rPr lang="en-US" b="0" i="1" smtClean="0">
                          <a:latin typeface="Cambria Math" panose="02040503050406030204" pitchFamily="18" charset="0"/>
                        </a:rPr>
                        <m:t>+1</m:t>
                      </m:r>
                    </m:oMath>
                  </a14:m>
                  <a:endParaRPr lang="en-US" dirty="0"/>
                </a:p>
              </p:txBody>
            </p:sp>
          </mc:Choice>
          <mc:Fallback xmlns="">
            <p:sp>
              <p:nvSpPr>
                <p:cNvPr id="42" name="TextBox 41">
                  <a:extLst>
                    <a:ext uri="{FF2B5EF4-FFF2-40B4-BE49-F238E27FC236}">
                      <a16:creationId xmlns:a16="http://schemas.microsoft.com/office/drawing/2014/main" id="{4A9C8AE0-D4D7-747B-6467-E053762F6CF9}"/>
                    </a:ext>
                  </a:extLst>
                </p:cNvPr>
                <p:cNvSpPr txBox="1">
                  <a:spLocks noRot="1" noChangeAspect="1" noMove="1" noResize="1" noEditPoints="1" noAdjustHandles="1" noChangeArrowheads="1" noChangeShapeType="1" noTextEdit="1"/>
                </p:cNvSpPr>
                <p:nvPr/>
              </p:nvSpPr>
              <p:spPr>
                <a:xfrm>
                  <a:off x="1611817" y="2200123"/>
                  <a:ext cx="1796261" cy="369332"/>
                </a:xfrm>
                <a:prstGeom prst="rect">
                  <a:avLst/>
                </a:prstGeom>
                <a:blipFill>
                  <a:blip r:embed="rId14"/>
                  <a:stretch>
                    <a:fillRect l="-2712" t="-10000" b="-26667"/>
                  </a:stretch>
                </a:blipFill>
              </p:spPr>
              <p:txBody>
                <a:bodyPr/>
                <a:lstStyle/>
                <a:p>
                  <a:r>
                    <a:rPr lang="en-US">
                      <a:noFill/>
                    </a:rPr>
                    <a:t> </a:t>
                  </a:r>
                </a:p>
              </p:txBody>
            </p:sp>
          </mc:Fallback>
        </mc:AlternateContent>
      </p:grpSp>
      <p:grpSp>
        <p:nvGrpSpPr>
          <p:cNvPr id="233" name="Group 57">
            <a:extLst>
              <a:ext uri="{FF2B5EF4-FFF2-40B4-BE49-F238E27FC236}">
                <a16:creationId xmlns:a16="http://schemas.microsoft.com/office/drawing/2014/main" id="{3AC2963D-303A-40C0-843A-5A04EFD79EE9}"/>
              </a:ext>
            </a:extLst>
          </p:cNvPr>
          <p:cNvGrpSpPr/>
          <p:nvPr/>
        </p:nvGrpSpPr>
        <p:grpSpPr>
          <a:xfrm>
            <a:off x="7604256" y="3373821"/>
            <a:ext cx="1097184" cy="482569"/>
            <a:chOff x="4014445" y="3058386"/>
            <a:chExt cx="1097184" cy="482569"/>
          </a:xfrm>
        </p:grpSpPr>
        <p:cxnSp>
          <p:nvCxnSpPr>
            <p:cNvPr id="234" name="Straight Arrow Connector 52">
              <a:extLst>
                <a:ext uri="{FF2B5EF4-FFF2-40B4-BE49-F238E27FC236}">
                  <a16:creationId xmlns:a16="http://schemas.microsoft.com/office/drawing/2014/main" id="{D32E2C30-C8F1-46A4-BB3F-D8879F0D41DF}"/>
                </a:ext>
              </a:extLst>
            </p:cNvPr>
            <p:cNvCxnSpPr>
              <a:cxnSpLocks/>
            </p:cNvCxnSpPr>
            <p:nvPr/>
          </p:nvCxnSpPr>
          <p:spPr>
            <a:xfrm flipV="1">
              <a:off x="4014445" y="3058386"/>
              <a:ext cx="780877" cy="482569"/>
            </a:xfrm>
            <a:prstGeom prst="straightConnector1">
              <a:avLst/>
            </a:prstGeom>
            <a:ln w="28575">
              <a:solidFill>
                <a:srgbClr val="0D19FF"/>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35" name="Straight Arrow Connector 54">
              <a:extLst>
                <a:ext uri="{FF2B5EF4-FFF2-40B4-BE49-F238E27FC236}">
                  <a16:creationId xmlns:a16="http://schemas.microsoft.com/office/drawing/2014/main" id="{81FE8871-9ACC-4475-A3F7-6FA8899B6525}"/>
                </a:ext>
              </a:extLst>
            </p:cNvPr>
            <p:cNvCxnSpPr>
              <a:cxnSpLocks/>
            </p:cNvCxnSpPr>
            <p:nvPr/>
          </p:nvCxnSpPr>
          <p:spPr>
            <a:xfrm flipV="1">
              <a:off x="5111629" y="3092675"/>
              <a:ext cx="0" cy="448280"/>
            </a:xfrm>
            <a:prstGeom prst="straightConnector1">
              <a:avLst/>
            </a:prstGeom>
            <a:ln w="28575">
              <a:solidFill>
                <a:srgbClr val="0D19FF"/>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36" name="직선 화살표 연결선 49">
            <a:extLst>
              <a:ext uri="{FF2B5EF4-FFF2-40B4-BE49-F238E27FC236}">
                <a16:creationId xmlns:a16="http://schemas.microsoft.com/office/drawing/2014/main" id="{F18BBF7C-4054-4D43-9893-C063623871EB}"/>
              </a:ext>
            </a:extLst>
          </p:cNvPr>
          <p:cNvCxnSpPr>
            <a:cxnSpLocks/>
          </p:cNvCxnSpPr>
          <p:nvPr/>
        </p:nvCxnSpPr>
        <p:spPr>
          <a:xfrm>
            <a:off x="7326036" y="4706231"/>
            <a:ext cx="1285569"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237" name="TextBox 236">
            <a:extLst>
              <a:ext uri="{FF2B5EF4-FFF2-40B4-BE49-F238E27FC236}">
                <a16:creationId xmlns:a16="http://schemas.microsoft.com/office/drawing/2014/main" id="{882408AB-E357-4745-9EFA-9BD61BA03DC4}"/>
              </a:ext>
            </a:extLst>
          </p:cNvPr>
          <p:cNvSpPr txBox="1"/>
          <p:nvPr/>
        </p:nvSpPr>
        <p:spPr>
          <a:xfrm>
            <a:off x="7214279" y="4838569"/>
            <a:ext cx="3719223" cy="338554"/>
          </a:xfrm>
          <a:prstGeom prst="rect">
            <a:avLst/>
          </a:prstGeom>
          <a:noFill/>
        </p:spPr>
        <p:txBody>
          <a:bodyPr wrap="none" rtlCol="0">
            <a:spAutoFit/>
          </a:bodyPr>
          <a:lstStyle/>
          <a:p>
            <a:r>
              <a:rPr lang="en-US" sz="1600" dirty="0">
                <a:highlight>
                  <a:srgbClr val="FFFF00"/>
                </a:highlight>
              </a:rPr>
              <a:t>Information is from both left and right end</a:t>
            </a:r>
          </a:p>
        </p:txBody>
      </p:sp>
      <mc:AlternateContent xmlns:mc="http://schemas.openxmlformats.org/markup-compatibility/2006">
        <mc:Choice xmlns:a14="http://schemas.microsoft.com/office/drawing/2010/main" Requires="a14">
          <p:sp>
            <p:nvSpPr>
              <p:cNvPr id="243" name="TextBox 242">
                <a:extLst>
                  <a:ext uri="{FF2B5EF4-FFF2-40B4-BE49-F238E27FC236}">
                    <a16:creationId xmlns:a16="http://schemas.microsoft.com/office/drawing/2014/main" id="{F28691CE-F075-4933-BDFD-E43563FF7DC8}"/>
                  </a:ext>
                </a:extLst>
              </p:cNvPr>
              <p:cNvSpPr txBox="1"/>
              <p:nvPr/>
            </p:nvSpPr>
            <p:spPr>
              <a:xfrm>
                <a:off x="1030922" y="3827641"/>
                <a:ext cx="3442066" cy="535981"/>
              </a:xfrm>
              <a:prstGeom prst="rect">
                <a:avLst/>
              </a:prstGeom>
              <a:noFill/>
              <a:ln>
                <a:solidFill>
                  <a:schemeClr val="tx1"/>
                </a:solid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rPr>
                          </m:ctrlPr>
                        </m:sSubPr>
                        <m:e>
                          <m:d>
                            <m:dPr>
                              <m:ctrlPr>
                                <a:rPr lang="en-US" sz="1200" i="1">
                                  <a:latin typeface="Cambria Math" panose="02040503050406030204" pitchFamily="18" charset="0"/>
                                </a:rPr>
                              </m:ctrlPr>
                            </m:dPr>
                            <m:e>
                              <m:f>
                                <m:fPr>
                                  <m:ctrlPr>
                                    <a:rPr lang="en-US" sz="1200" i="1">
                                      <a:latin typeface="Cambria Math" panose="02040503050406030204" pitchFamily="18" charset="0"/>
                                    </a:rPr>
                                  </m:ctrlPr>
                                </m:fPr>
                                <m:num>
                                  <m:sSup>
                                    <m:sSupPr>
                                      <m:ctrlPr>
                                        <a:rPr lang="en-US" sz="1200" b="0" i="1" smtClean="0">
                                          <a:latin typeface="Cambria Math" panose="02040503050406030204" pitchFamily="18" charset="0"/>
                                        </a:rPr>
                                      </m:ctrlPr>
                                    </m:sSupPr>
                                    <m:e>
                                      <m:r>
                                        <a:rPr lang="en-US" sz="1200" i="1">
                                          <a:latin typeface="Cambria Math" panose="02040503050406030204" pitchFamily="18" charset="0"/>
                                        </a:rPr>
                                        <m:t>𝑑</m:t>
                                      </m:r>
                                    </m:e>
                                    <m:sup>
                                      <m:r>
                                        <a:rPr lang="en-US" sz="1200" b="0" i="1" smtClean="0">
                                          <a:latin typeface="Cambria Math" panose="02040503050406030204" pitchFamily="18" charset="0"/>
                                        </a:rPr>
                                        <m:t>2</m:t>
                                      </m:r>
                                    </m:sup>
                                  </m:sSup>
                                  <m:r>
                                    <a:rPr lang="en-US" sz="1200" b="0" i="1" smtClean="0">
                                      <a:latin typeface="Cambria Math" panose="02040503050406030204" pitchFamily="18" charset="0"/>
                                    </a:rPr>
                                    <m:t>𝑇</m:t>
                                  </m:r>
                                </m:num>
                                <m:den>
                                  <m:r>
                                    <a:rPr lang="en-US" sz="1200" i="1">
                                      <a:latin typeface="Cambria Math" panose="02040503050406030204" pitchFamily="18" charset="0"/>
                                    </a:rPr>
                                    <m:t>𝑑</m:t>
                                  </m:r>
                                  <m:sSup>
                                    <m:sSupPr>
                                      <m:ctrlPr>
                                        <a:rPr lang="en-US" sz="1200" b="0" i="1" smtClean="0">
                                          <a:latin typeface="Cambria Math" panose="02040503050406030204" pitchFamily="18" charset="0"/>
                                        </a:rPr>
                                      </m:ctrlPr>
                                    </m:sSupPr>
                                    <m:e>
                                      <m:r>
                                        <a:rPr lang="en-US" sz="1200" i="1">
                                          <a:latin typeface="Cambria Math" panose="02040503050406030204" pitchFamily="18" charset="0"/>
                                        </a:rPr>
                                        <m:t>𝑥</m:t>
                                      </m:r>
                                    </m:e>
                                    <m:sup>
                                      <m:r>
                                        <a:rPr lang="en-US" sz="1200" b="0" i="1" smtClean="0">
                                          <a:latin typeface="Cambria Math" panose="02040503050406030204" pitchFamily="18" charset="0"/>
                                        </a:rPr>
                                        <m:t>2</m:t>
                                      </m:r>
                                    </m:sup>
                                  </m:sSup>
                                </m:den>
                              </m:f>
                            </m:e>
                          </m:d>
                        </m:e>
                        <m:sub>
                          <m:r>
                            <a:rPr lang="en-US" sz="1200" i="1">
                              <a:latin typeface="Cambria Math" panose="02040503050406030204" pitchFamily="18" charset="0"/>
                            </a:rPr>
                            <m:t>𝑖</m:t>
                          </m:r>
                        </m:sub>
                      </m:sSub>
                      <m:r>
                        <a:rPr lang="en-US" sz="1200" b="0" i="1" smtClean="0">
                          <a:latin typeface="Cambria Math" panose="02040503050406030204" pitchFamily="18" charset="0"/>
                        </a:rPr>
                        <m:t>=</m:t>
                      </m:r>
                      <m:f>
                        <m:fPr>
                          <m:ctrlPr>
                            <a:rPr lang="en-US" sz="1200" b="0" i="1" smtClean="0">
                              <a:latin typeface="Cambria Math" panose="02040503050406030204" pitchFamily="18" charset="0"/>
                            </a:rPr>
                          </m:ctrlPr>
                        </m:fPr>
                        <m:num>
                          <m:r>
                            <a:rPr lang="en-US" sz="1200" b="0" i="1" smtClean="0">
                              <a:latin typeface="Cambria Math" panose="02040503050406030204" pitchFamily="18" charset="0"/>
                            </a:rPr>
                            <m:t>𝑇</m:t>
                          </m:r>
                          <m:d>
                            <m:dPr>
                              <m:ctrlPr>
                                <a:rPr lang="en-US" sz="1200" i="1">
                                  <a:latin typeface="Cambria Math" panose="02040503050406030204" pitchFamily="18" charset="0"/>
                                </a:rPr>
                              </m:ctrlPr>
                            </m:dPr>
                            <m:e>
                              <m:sSub>
                                <m:sSubPr>
                                  <m:ctrlPr>
                                    <a:rPr lang="en-US" sz="1200" i="1">
                                      <a:latin typeface="Cambria Math" panose="02040503050406030204" pitchFamily="18" charset="0"/>
                                    </a:rPr>
                                  </m:ctrlPr>
                                </m:sSubPr>
                                <m:e>
                                  <m:r>
                                    <a:rPr lang="en-US" sz="1200" i="1">
                                      <a:latin typeface="Cambria Math" panose="02040503050406030204" pitchFamily="18" charset="0"/>
                                    </a:rPr>
                                    <m:t>𝑥</m:t>
                                  </m:r>
                                </m:e>
                                <m:sub>
                                  <m:r>
                                    <a:rPr lang="en-US" sz="1200" i="1">
                                      <a:latin typeface="Cambria Math" panose="02040503050406030204" pitchFamily="18" charset="0"/>
                                    </a:rPr>
                                    <m:t>𝑖</m:t>
                                  </m:r>
                                  <m:r>
                                    <a:rPr lang="en-US" sz="1200" i="1">
                                      <a:latin typeface="Cambria Math" panose="02040503050406030204" pitchFamily="18" charset="0"/>
                                    </a:rPr>
                                    <m:t>+1</m:t>
                                  </m:r>
                                </m:sub>
                              </m:sSub>
                            </m:e>
                          </m:d>
                          <m:r>
                            <a:rPr lang="en-US" sz="1200" i="1">
                              <a:latin typeface="Cambria Math" panose="02040503050406030204" pitchFamily="18" charset="0"/>
                            </a:rPr>
                            <m:t>−</m:t>
                          </m:r>
                          <m:r>
                            <a:rPr lang="en-US" sz="1200" b="0" i="1" smtClean="0">
                              <a:latin typeface="Cambria Math" panose="02040503050406030204" pitchFamily="18" charset="0"/>
                            </a:rPr>
                            <m:t>2</m:t>
                          </m:r>
                          <m:r>
                            <a:rPr lang="en-US" sz="1200" b="0" i="1" smtClean="0">
                              <a:latin typeface="Cambria Math" panose="02040503050406030204" pitchFamily="18" charset="0"/>
                            </a:rPr>
                            <m:t>𝑇</m:t>
                          </m:r>
                          <m:d>
                            <m:dPr>
                              <m:ctrlPr>
                                <a:rPr lang="en-US" sz="1200" i="1">
                                  <a:latin typeface="Cambria Math" panose="02040503050406030204" pitchFamily="18" charset="0"/>
                                </a:rPr>
                              </m:ctrlPr>
                            </m:dPr>
                            <m:e>
                              <m:sSub>
                                <m:sSubPr>
                                  <m:ctrlPr>
                                    <a:rPr lang="en-US" sz="1200" i="1">
                                      <a:latin typeface="Cambria Math" panose="02040503050406030204" pitchFamily="18" charset="0"/>
                                    </a:rPr>
                                  </m:ctrlPr>
                                </m:sSubPr>
                                <m:e>
                                  <m:r>
                                    <a:rPr lang="en-US" sz="1200" i="1">
                                      <a:latin typeface="Cambria Math" panose="02040503050406030204" pitchFamily="18" charset="0"/>
                                    </a:rPr>
                                    <m:t>𝑥</m:t>
                                  </m:r>
                                </m:e>
                                <m:sub>
                                  <m:r>
                                    <a:rPr lang="en-US" sz="1200" i="1">
                                      <a:latin typeface="Cambria Math" panose="02040503050406030204" pitchFamily="18" charset="0"/>
                                    </a:rPr>
                                    <m:t>𝑖</m:t>
                                  </m:r>
                                </m:sub>
                              </m:sSub>
                            </m:e>
                          </m:d>
                          <m:r>
                            <a:rPr lang="en-US" sz="1200" b="0" i="1" smtClean="0">
                              <a:latin typeface="Cambria Math" panose="02040503050406030204" pitchFamily="18" charset="0"/>
                            </a:rPr>
                            <m:t>+</m:t>
                          </m:r>
                          <m:r>
                            <a:rPr lang="en-US" sz="1200" b="0" i="1" smtClean="0">
                              <a:latin typeface="Cambria Math" panose="02040503050406030204" pitchFamily="18" charset="0"/>
                            </a:rPr>
                            <m:t>𝑇</m:t>
                          </m:r>
                          <m:d>
                            <m:dPr>
                              <m:ctrlPr>
                                <a:rPr lang="en-US" sz="1200" i="1">
                                  <a:latin typeface="Cambria Math" panose="02040503050406030204" pitchFamily="18" charset="0"/>
                                </a:rPr>
                              </m:ctrlPr>
                            </m:dPr>
                            <m:e>
                              <m:sSub>
                                <m:sSubPr>
                                  <m:ctrlPr>
                                    <a:rPr lang="en-US" sz="1200" i="1">
                                      <a:latin typeface="Cambria Math" panose="02040503050406030204" pitchFamily="18" charset="0"/>
                                    </a:rPr>
                                  </m:ctrlPr>
                                </m:sSubPr>
                                <m:e>
                                  <m:r>
                                    <a:rPr lang="en-US" sz="1200" i="1">
                                      <a:latin typeface="Cambria Math" panose="02040503050406030204" pitchFamily="18" charset="0"/>
                                    </a:rPr>
                                    <m:t>𝑥</m:t>
                                  </m:r>
                                </m:e>
                                <m:sub>
                                  <m:r>
                                    <a:rPr lang="en-US" sz="1200" i="1">
                                      <a:latin typeface="Cambria Math" panose="02040503050406030204" pitchFamily="18" charset="0"/>
                                    </a:rPr>
                                    <m:t>𝑖</m:t>
                                  </m:r>
                                  <m:r>
                                    <a:rPr lang="en-US" sz="1200" i="1">
                                      <a:latin typeface="Cambria Math" panose="02040503050406030204" pitchFamily="18" charset="0"/>
                                    </a:rPr>
                                    <m:t>−1</m:t>
                                  </m:r>
                                </m:sub>
                              </m:sSub>
                            </m:e>
                          </m:d>
                        </m:num>
                        <m:den>
                          <m:r>
                            <m:rPr>
                              <m:sty m:val="p"/>
                            </m:rPr>
                            <a:rPr lang="en-US" sz="1200" b="0" i="0" smtClean="0">
                              <a:latin typeface="Cambria Math" panose="02040503050406030204" pitchFamily="18" charset="0"/>
                            </a:rPr>
                            <m:t>Δ</m:t>
                          </m:r>
                          <m:sSubSup>
                            <m:sSubSupPr>
                              <m:ctrlPr>
                                <a:rPr lang="en-US" sz="1200" b="0" i="1" smtClean="0">
                                  <a:latin typeface="Cambria Math" panose="02040503050406030204" pitchFamily="18" charset="0"/>
                                </a:rPr>
                              </m:ctrlPr>
                            </m:sSubSupPr>
                            <m:e>
                              <m:r>
                                <a:rPr lang="en-US" sz="1200" b="0" i="1" smtClean="0">
                                  <a:latin typeface="Cambria Math" panose="02040503050406030204" pitchFamily="18" charset="0"/>
                                </a:rPr>
                                <m:t>𝑥</m:t>
                              </m:r>
                            </m:e>
                            <m:sub>
                              <m:r>
                                <a:rPr lang="en-US" sz="1200" b="0" i="1" smtClean="0">
                                  <a:latin typeface="Cambria Math" panose="02040503050406030204" pitchFamily="18" charset="0"/>
                                </a:rPr>
                                <m:t>𝑖</m:t>
                              </m:r>
                            </m:sub>
                            <m:sup>
                              <m:r>
                                <a:rPr lang="en-US" sz="1200" b="0" i="1" smtClean="0">
                                  <a:latin typeface="Cambria Math" panose="02040503050406030204" pitchFamily="18" charset="0"/>
                                </a:rPr>
                                <m:t>2</m:t>
                              </m:r>
                            </m:sup>
                          </m:sSubSup>
                        </m:den>
                      </m:f>
                      <m:r>
                        <a:rPr lang="en-US" sz="1200" i="1">
                          <a:latin typeface="Cambria Math" panose="02040503050406030204" pitchFamily="18" charset="0"/>
                        </a:rPr>
                        <m:t>+</m:t>
                      </m:r>
                      <m:r>
                        <a:rPr lang="en-US" sz="1200" i="1">
                          <a:solidFill>
                            <a:srgbClr val="0D19FF"/>
                          </a:solidFill>
                          <a:latin typeface="Cambria Math" panose="02040503050406030204" pitchFamily="18" charset="0"/>
                        </a:rPr>
                        <m:t>𝑂</m:t>
                      </m:r>
                      <m:d>
                        <m:dPr>
                          <m:ctrlPr>
                            <a:rPr lang="en-US" sz="1200" i="1">
                              <a:solidFill>
                                <a:srgbClr val="0D19FF"/>
                              </a:solidFill>
                              <a:latin typeface="Cambria Math" panose="02040503050406030204" pitchFamily="18" charset="0"/>
                            </a:rPr>
                          </m:ctrlPr>
                        </m:dPr>
                        <m:e>
                          <m:r>
                            <m:rPr>
                              <m:sty m:val="p"/>
                            </m:rPr>
                            <a:rPr lang="en-US" sz="1200">
                              <a:solidFill>
                                <a:srgbClr val="0D19FF"/>
                              </a:solidFill>
                              <a:latin typeface="Cambria Math" panose="02040503050406030204" pitchFamily="18" charset="0"/>
                            </a:rPr>
                            <m:t>Δ</m:t>
                          </m:r>
                          <m:sSubSup>
                            <m:sSubSupPr>
                              <m:ctrlPr>
                                <a:rPr lang="en-US" sz="1200" i="1">
                                  <a:solidFill>
                                    <a:srgbClr val="0D19FF"/>
                                  </a:solidFill>
                                  <a:latin typeface="Cambria Math" panose="02040503050406030204" pitchFamily="18" charset="0"/>
                                </a:rPr>
                              </m:ctrlPr>
                            </m:sSubSupPr>
                            <m:e>
                              <m:r>
                                <a:rPr lang="en-US" sz="1200" i="1">
                                  <a:solidFill>
                                    <a:srgbClr val="0D19FF"/>
                                  </a:solidFill>
                                  <a:latin typeface="Cambria Math" panose="02040503050406030204" pitchFamily="18" charset="0"/>
                                </a:rPr>
                                <m:t>𝑥</m:t>
                              </m:r>
                            </m:e>
                            <m:sub>
                              <m:r>
                                <a:rPr lang="en-US" sz="1200" i="1">
                                  <a:solidFill>
                                    <a:srgbClr val="0D19FF"/>
                                  </a:solidFill>
                                  <a:latin typeface="Cambria Math" panose="02040503050406030204" pitchFamily="18" charset="0"/>
                                </a:rPr>
                                <m:t>𝑖</m:t>
                              </m:r>
                            </m:sub>
                            <m:sup>
                              <m:r>
                                <a:rPr lang="en-US" sz="1200" i="1">
                                  <a:solidFill>
                                    <a:srgbClr val="0D19FF"/>
                                  </a:solidFill>
                                  <a:latin typeface="Cambria Math" panose="02040503050406030204" pitchFamily="18" charset="0"/>
                                </a:rPr>
                                <m:t>2</m:t>
                              </m:r>
                            </m:sup>
                          </m:sSubSup>
                        </m:e>
                      </m:d>
                    </m:oMath>
                  </m:oMathPara>
                </a14:m>
                <a:endParaRPr lang="en-US" sz="1200" dirty="0"/>
              </a:p>
            </p:txBody>
          </p:sp>
        </mc:Choice>
        <mc:Fallback>
          <p:sp>
            <p:nvSpPr>
              <p:cNvPr id="243" name="TextBox 242">
                <a:extLst>
                  <a:ext uri="{FF2B5EF4-FFF2-40B4-BE49-F238E27FC236}">
                    <a16:creationId xmlns:a16="http://schemas.microsoft.com/office/drawing/2014/main" id="{F28691CE-F075-4933-BDFD-E43563FF7DC8}"/>
                  </a:ext>
                </a:extLst>
              </p:cNvPr>
              <p:cNvSpPr txBox="1">
                <a:spLocks noRot="1" noChangeAspect="1" noMove="1" noResize="1" noEditPoints="1" noAdjustHandles="1" noChangeArrowheads="1" noChangeShapeType="1" noTextEdit="1"/>
              </p:cNvSpPr>
              <p:nvPr/>
            </p:nvSpPr>
            <p:spPr>
              <a:xfrm>
                <a:off x="1030922" y="3827641"/>
                <a:ext cx="3442066" cy="535981"/>
              </a:xfrm>
              <a:prstGeom prst="rect">
                <a:avLst/>
              </a:prstGeom>
              <a:blipFill>
                <a:blip r:embed="rId15"/>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44" name="TextBox 243">
                <a:extLst>
                  <a:ext uri="{FF2B5EF4-FFF2-40B4-BE49-F238E27FC236}">
                    <a16:creationId xmlns:a16="http://schemas.microsoft.com/office/drawing/2014/main" id="{52DFE0B4-3DB0-463D-BC55-402D4A876EEE}"/>
                  </a:ext>
                </a:extLst>
              </p:cNvPr>
              <p:cNvSpPr txBox="1"/>
              <p:nvPr/>
            </p:nvSpPr>
            <p:spPr>
              <a:xfrm>
                <a:off x="992310" y="4552005"/>
                <a:ext cx="3526863" cy="67435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sSubSup>
                            <m:sSubSupPr>
                              <m:ctrlPr>
                                <a:rPr lang="en-US" i="1">
                                  <a:latin typeface="Cambria Math" panose="02040503050406030204" pitchFamily="18" charset="0"/>
                                </a:rPr>
                              </m:ctrlPr>
                            </m:sSubSupPr>
                            <m:e>
                              <m:r>
                                <a:rPr lang="en-US" i="1">
                                  <a:latin typeface="Cambria Math" panose="02040503050406030204" pitchFamily="18" charset="0"/>
                                </a:rPr>
                                <m:t>𝑇</m:t>
                              </m:r>
                            </m:e>
                            <m:sub>
                              <m:r>
                                <a:rPr lang="en-US" i="1">
                                  <a:latin typeface="Cambria Math" panose="02040503050406030204" pitchFamily="18" charset="0"/>
                                </a:rPr>
                                <m:t>𝑖</m:t>
                              </m:r>
                            </m:sub>
                            <m:sup>
                              <m:r>
                                <a:rPr lang="en-US" i="1">
                                  <a:latin typeface="Cambria Math" panose="02040503050406030204" pitchFamily="18" charset="0"/>
                                </a:rPr>
                                <m:t>𝑛</m:t>
                              </m:r>
                              <m:r>
                                <a:rPr lang="en-US" i="1">
                                  <a:latin typeface="Cambria Math" panose="02040503050406030204" pitchFamily="18" charset="0"/>
                                </a:rPr>
                                <m:t>+1</m:t>
                              </m:r>
                            </m:sup>
                          </m:sSubSup>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𝑇</m:t>
                              </m:r>
                            </m:e>
                            <m:sub>
                              <m:r>
                                <a:rPr lang="en-US" i="1">
                                  <a:latin typeface="Cambria Math" panose="02040503050406030204" pitchFamily="18" charset="0"/>
                                </a:rPr>
                                <m:t>𝑖</m:t>
                              </m:r>
                            </m:sub>
                            <m:sup>
                              <m:r>
                                <a:rPr lang="en-US" i="1">
                                  <a:latin typeface="Cambria Math" panose="02040503050406030204" pitchFamily="18" charset="0"/>
                                </a:rPr>
                                <m:t>𝑛</m:t>
                              </m:r>
                            </m:sup>
                          </m:sSubSup>
                        </m:num>
                        <m:den>
                          <m:r>
                            <m:rPr>
                              <m:sty m:val="p"/>
                            </m:rPr>
                            <a:rPr lang="en-US">
                              <a:latin typeface="Cambria Math" panose="02040503050406030204" pitchFamily="18" charset="0"/>
                            </a:rPr>
                            <m:t>Δ</m:t>
                          </m:r>
                          <m:r>
                            <a:rPr lang="en-US" i="1">
                              <a:latin typeface="Cambria Math" panose="02040503050406030204" pitchFamily="18" charset="0"/>
                            </a:rPr>
                            <m:t>𝑡</m:t>
                          </m:r>
                        </m:den>
                      </m:f>
                      <m:r>
                        <a:rPr lang="en-US" b="0" i="1" smtClean="0">
                          <a:latin typeface="Cambria Math" panose="02040503050406030204" pitchFamily="18" charset="0"/>
                        </a:rPr>
                        <m:t>=</m:t>
                      </m:r>
                      <m:r>
                        <a:rPr lang="en-US" b="0" i="1" smtClean="0">
                          <a:latin typeface="Cambria Math" panose="02040503050406030204" pitchFamily="18" charset="0"/>
                        </a:rPr>
                        <m:t>𝛼</m:t>
                      </m:r>
                      <m:f>
                        <m:fPr>
                          <m:ctrlPr>
                            <a:rPr lang="en-US" b="0" i="1" smtClean="0">
                              <a:latin typeface="Cambria Math" panose="02040503050406030204" pitchFamily="18" charset="0"/>
                            </a:rPr>
                          </m:ctrlPr>
                        </m:fPr>
                        <m:num>
                          <m:sSubSup>
                            <m:sSubSupPr>
                              <m:ctrlPr>
                                <a:rPr lang="en-US" i="1">
                                  <a:latin typeface="Cambria Math" panose="02040503050406030204" pitchFamily="18" charset="0"/>
                                </a:rPr>
                              </m:ctrlPr>
                            </m:sSubSupPr>
                            <m:e>
                              <m:r>
                                <a:rPr lang="en-US" i="1">
                                  <a:latin typeface="Cambria Math" panose="02040503050406030204" pitchFamily="18" charset="0"/>
                                </a:rPr>
                                <m:t>𝑇</m:t>
                              </m:r>
                            </m:e>
                            <m:sub>
                              <m:r>
                                <a:rPr lang="en-US" i="1">
                                  <a:latin typeface="Cambria Math" panose="02040503050406030204" pitchFamily="18" charset="0"/>
                                </a:rPr>
                                <m:t>𝑖</m:t>
                              </m:r>
                              <m:r>
                                <a:rPr lang="en-US" b="0" i="1" smtClean="0">
                                  <a:latin typeface="Cambria Math" panose="02040503050406030204" pitchFamily="18" charset="0"/>
                                </a:rPr>
                                <m:t>+1</m:t>
                              </m:r>
                            </m:sub>
                            <m:sup>
                              <m:r>
                                <a:rPr lang="en-US" i="1">
                                  <a:latin typeface="Cambria Math" panose="02040503050406030204" pitchFamily="18" charset="0"/>
                                </a:rPr>
                                <m:t>𝑛</m:t>
                              </m:r>
                            </m:sup>
                          </m:sSubSup>
                          <m:r>
                            <a:rPr lang="en-US" b="0" i="1" smtClean="0">
                              <a:latin typeface="Cambria Math" panose="02040503050406030204" pitchFamily="18" charset="0"/>
                            </a:rPr>
                            <m:t>−2</m:t>
                          </m:r>
                          <m:sSubSup>
                            <m:sSubSupPr>
                              <m:ctrlPr>
                                <a:rPr lang="en-US" i="1">
                                  <a:latin typeface="Cambria Math" panose="02040503050406030204" pitchFamily="18" charset="0"/>
                                </a:rPr>
                              </m:ctrlPr>
                            </m:sSubSupPr>
                            <m:e>
                              <m:r>
                                <a:rPr lang="en-US" i="1">
                                  <a:latin typeface="Cambria Math" panose="02040503050406030204" pitchFamily="18" charset="0"/>
                                </a:rPr>
                                <m:t>𝑇</m:t>
                              </m:r>
                            </m:e>
                            <m:sub>
                              <m:r>
                                <a:rPr lang="en-US" i="1">
                                  <a:latin typeface="Cambria Math" panose="02040503050406030204" pitchFamily="18" charset="0"/>
                                </a:rPr>
                                <m:t>𝑖</m:t>
                              </m:r>
                            </m:sub>
                            <m:sup>
                              <m:r>
                                <a:rPr lang="en-US" i="1">
                                  <a:latin typeface="Cambria Math" panose="02040503050406030204" pitchFamily="18" charset="0"/>
                                </a:rPr>
                                <m:t>𝑛</m:t>
                              </m:r>
                            </m:sup>
                          </m:sSubSup>
                          <m:r>
                            <a:rPr lang="en-US" b="0" i="1" smtClean="0">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𝑇</m:t>
                              </m:r>
                            </m:e>
                            <m:sub>
                              <m:r>
                                <a:rPr lang="en-US" i="1">
                                  <a:latin typeface="Cambria Math" panose="02040503050406030204" pitchFamily="18" charset="0"/>
                                </a:rPr>
                                <m:t>𝑖</m:t>
                              </m:r>
                              <m:r>
                                <a:rPr lang="en-US" b="0" i="1" smtClean="0">
                                  <a:latin typeface="Cambria Math" panose="02040503050406030204" pitchFamily="18" charset="0"/>
                                </a:rPr>
                                <m:t>−1</m:t>
                              </m:r>
                            </m:sub>
                            <m:sup>
                              <m:r>
                                <a:rPr lang="en-US" i="1">
                                  <a:latin typeface="Cambria Math" panose="02040503050406030204" pitchFamily="18" charset="0"/>
                                </a:rPr>
                                <m:t>𝑛</m:t>
                              </m:r>
                            </m:sup>
                          </m:sSubSup>
                        </m:num>
                        <m:den>
                          <m:r>
                            <m:rPr>
                              <m:sty m:val="p"/>
                            </m:rPr>
                            <a:rPr lang="en-US" b="0" i="0" smtClean="0">
                              <a:latin typeface="Cambria Math" panose="02040503050406030204" pitchFamily="18" charset="0"/>
                            </a:rPr>
                            <m:t>Δ</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2</m:t>
                              </m:r>
                            </m:sup>
                          </m:sSup>
                        </m:den>
                      </m:f>
                    </m:oMath>
                  </m:oMathPara>
                </a14:m>
                <a:endParaRPr lang="en-US" dirty="0"/>
              </a:p>
            </p:txBody>
          </p:sp>
        </mc:Choice>
        <mc:Fallback>
          <p:sp>
            <p:nvSpPr>
              <p:cNvPr id="244" name="TextBox 243">
                <a:extLst>
                  <a:ext uri="{FF2B5EF4-FFF2-40B4-BE49-F238E27FC236}">
                    <a16:creationId xmlns:a16="http://schemas.microsoft.com/office/drawing/2014/main" id="{52DFE0B4-3DB0-463D-BC55-402D4A876EEE}"/>
                  </a:ext>
                </a:extLst>
              </p:cNvPr>
              <p:cNvSpPr txBox="1">
                <a:spLocks noRot="1" noChangeAspect="1" noMove="1" noResize="1" noEditPoints="1" noAdjustHandles="1" noChangeArrowheads="1" noChangeShapeType="1" noTextEdit="1"/>
              </p:cNvSpPr>
              <p:nvPr/>
            </p:nvSpPr>
            <p:spPr>
              <a:xfrm>
                <a:off x="992310" y="4552005"/>
                <a:ext cx="3526863" cy="674352"/>
              </a:xfrm>
              <a:prstGeom prst="rect">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45" name="TextBox 244">
                <a:extLst>
                  <a:ext uri="{FF2B5EF4-FFF2-40B4-BE49-F238E27FC236}">
                    <a16:creationId xmlns:a16="http://schemas.microsoft.com/office/drawing/2014/main" id="{1C57555C-BF87-4D2D-9799-4CB41A849636}"/>
                  </a:ext>
                </a:extLst>
              </p:cNvPr>
              <p:cNvSpPr txBox="1"/>
              <p:nvPr/>
            </p:nvSpPr>
            <p:spPr>
              <a:xfrm>
                <a:off x="992310" y="5414740"/>
                <a:ext cx="3756093" cy="635495"/>
              </a:xfrm>
              <a:prstGeom prst="rect">
                <a:avLst/>
              </a:prstGeom>
              <a:noFill/>
              <a:ln>
                <a:solidFill>
                  <a:schemeClr val="tx1"/>
                </a:solidFill>
              </a:ln>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𝑇</m:t>
                          </m:r>
                        </m:e>
                        <m:sub>
                          <m:r>
                            <a:rPr lang="en-US" i="1">
                              <a:latin typeface="Cambria Math" panose="02040503050406030204" pitchFamily="18" charset="0"/>
                            </a:rPr>
                            <m:t>𝑖</m:t>
                          </m:r>
                        </m:sub>
                        <m:sup>
                          <m:r>
                            <a:rPr lang="en-US" i="1">
                              <a:latin typeface="Cambria Math" panose="02040503050406030204" pitchFamily="18" charset="0"/>
                            </a:rPr>
                            <m:t>𝑛</m:t>
                          </m:r>
                          <m:r>
                            <a:rPr lang="en-US" i="1">
                              <a:latin typeface="Cambria Math" panose="02040503050406030204" pitchFamily="18" charset="0"/>
                            </a:rPr>
                            <m:t>+1</m:t>
                          </m:r>
                        </m:sup>
                      </m:sSubSup>
                      <m:r>
                        <a:rPr lang="en-US" b="0" i="1" smtClean="0">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𝑇</m:t>
                          </m:r>
                        </m:e>
                        <m:sub>
                          <m:r>
                            <a:rPr lang="en-US" i="1">
                              <a:latin typeface="Cambria Math" panose="02040503050406030204" pitchFamily="18" charset="0"/>
                            </a:rPr>
                            <m:t>𝑖</m:t>
                          </m:r>
                        </m:sub>
                        <m:sup>
                          <m:r>
                            <a:rPr lang="en-US" i="1">
                              <a:latin typeface="Cambria Math" panose="02040503050406030204" pitchFamily="18" charset="0"/>
                            </a:rPr>
                            <m:t>𝑛</m:t>
                          </m:r>
                        </m:sup>
                      </m:sSubSup>
                      <m:r>
                        <a:rPr lang="en-US" b="0" i="1" smtClean="0">
                          <a:latin typeface="Cambria Math" panose="02040503050406030204" pitchFamily="18" charset="0"/>
                        </a:rPr>
                        <m:t>+</m:t>
                      </m:r>
                      <m:r>
                        <m:rPr>
                          <m:sty m:val="p"/>
                        </m:rPr>
                        <a:rPr lang="en-US" b="0" i="0" smtClean="0">
                          <a:latin typeface="Cambria Math" panose="02040503050406030204" pitchFamily="18" charset="0"/>
                        </a:rPr>
                        <m:t>Δ</m:t>
                      </m:r>
                      <m:r>
                        <a:rPr lang="en-US" b="0" i="1" smtClean="0">
                          <a:latin typeface="Cambria Math" panose="02040503050406030204" pitchFamily="18" charset="0"/>
                        </a:rPr>
                        <m:t>𝑡</m:t>
                      </m:r>
                      <m:r>
                        <a:rPr lang="en-US" b="0" i="1" smtClean="0">
                          <a:latin typeface="Cambria Math" panose="02040503050406030204" pitchFamily="18" charset="0"/>
                        </a:rPr>
                        <m:t>𝛼</m:t>
                      </m:r>
                      <m:f>
                        <m:fPr>
                          <m:ctrlPr>
                            <a:rPr lang="en-US" b="0" i="1" smtClean="0">
                              <a:latin typeface="Cambria Math" panose="02040503050406030204" pitchFamily="18" charset="0"/>
                            </a:rPr>
                          </m:ctrlPr>
                        </m:fPr>
                        <m:num>
                          <m:sSubSup>
                            <m:sSubSupPr>
                              <m:ctrlPr>
                                <a:rPr lang="en-US" i="1">
                                  <a:latin typeface="Cambria Math" panose="02040503050406030204" pitchFamily="18" charset="0"/>
                                </a:rPr>
                              </m:ctrlPr>
                            </m:sSubSupPr>
                            <m:e>
                              <m:r>
                                <a:rPr lang="en-US" i="1">
                                  <a:latin typeface="Cambria Math" panose="02040503050406030204" pitchFamily="18" charset="0"/>
                                </a:rPr>
                                <m:t>𝑇</m:t>
                              </m:r>
                            </m:e>
                            <m:sub>
                              <m:r>
                                <a:rPr lang="en-US" i="1">
                                  <a:latin typeface="Cambria Math" panose="02040503050406030204" pitchFamily="18" charset="0"/>
                                </a:rPr>
                                <m:t>𝑖</m:t>
                              </m:r>
                              <m:r>
                                <a:rPr lang="en-US" b="0" i="1" smtClean="0">
                                  <a:latin typeface="Cambria Math" panose="02040503050406030204" pitchFamily="18" charset="0"/>
                                </a:rPr>
                                <m:t>+1</m:t>
                              </m:r>
                            </m:sub>
                            <m:sup>
                              <m:r>
                                <a:rPr lang="en-US" i="1">
                                  <a:latin typeface="Cambria Math" panose="02040503050406030204" pitchFamily="18" charset="0"/>
                                </a:rPr>
                                <m:t>𝑛</m:t>
                              </m:r>
                            </m:sup>
                          </m:sSubSup>
                          <m:r>
                            <a:rPr lang="en-US" b="0" i="1" smtClean="0">
                              <a:latin typeface="Cambria Math" panose="02040503050406030204" pitchFamily="18" charset="0"/>
                            </a:rPr>
                            <m:t>−2</m:t>
                          </m:r>
                          <m:sSubSup>
                            <m:sSubSupPr>
                              <m:ctrlPr>
                                <a:rPr lang="en-US" i="1">
                                  <a:latin typeface="Cambria Math" panose="02040503050406030204" pitchFamily="18" charset="0"/>
                                </a:rPr>
                              </m:ctrlPr>
                            </m:sSubSupPr>
                            <m:e>
                              <m:r>
                                <a:rPr lang="en-US" i="1">
                                  <a:latin typeface="Cambria Math" panose="02040503050406030204" pitchFamily="18" charset="0"/>
                                </a:rPr>
                                <m:t>𝑇</m:t>
                              </m:r>
                            </m:e>
                            <m:sub>
                              <m:r>
                                <a:rPr lang="en-US" i="1">
                                  <a:latin typeface="Cambria Math" panose="02040503050406030204" pitchFamily="18" charset="0"/>
                                </a:rPr>
                                <m:t>𝑖</m:t>
                              </m:r>
                            </m:sub>
                            <m:sup>
                              <m:r>
                                <a:rPr lang="en-US" i="1">
                                  <a:latin typeface="Cambria Math" panose="02040503050406030204" pitchFamily="18" charset="0"/>
                                </a:rPr>
                                <m:t>𝑛</m:t>
                              </m:r>
                            </m:sup>
                          </m:sSubSup>
                          <m:r>
                            <a:rPr lang="en-US" b="0" i="1" smtClean="0">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𝑇</m:t>
                              </m:r>
                            </m:e>
                            <m:sub>
                              <m:r>
                                <a:rPr lang="en-US" i="1">
                                  <a:latin typeface="Cambria Math" panose="02040503050406030204" pitchFamily="18" charset="0"/>
                                </a:rPr>
                                <m:t>𝑖</m:t>
                              </m:r>
                              <m:r>
                                <a:rPr lang="en-US" b="0" i="1" smtClean="0">
                                  <a:latin typeface="Cambria Math" panose="02040503050406030204" pitchFamily="18" charset="0"/>
                                </a:rPr>
                                <m:t>−1</m:t>
                              </m:r>
                            </m:sub>
                            <m:sup>
                              <m:r>
                                <a:rPr lang="en-US" i="1">
                                  <a:latin typeface="Cambria Math" panose="02040503050406030204" pitchFamily="18" charset="0"/>
                                </a:rPr>
                                <m:t>𝑛</m:t>
                              </m:r>
                            </m:sup>
                          </m:sSubSup>
                        </m:num>
                        <m:den>
                          <m:r>
                            <m:rPr>
                              <m:sty m:val="p"/>
                            </m:rPr>
                            <a:rPr lang="en-US" b="0" i="0" smtClean="0">
                              <a:latin typeface="Cambria Math" panose="02040503050406030204" pitchFamily="18" charset="0"/>
                            </a:rPr>
                            <m:t>Δ</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2</m:t>
                              </m:r>
                            </m:sup>
                          </m:sSup>
                        </m:den>
                      </m:f>
                    </m:oMath>
                  </m:oMathPara>
                </a14:m>
                <a:endParaRPr lang="en-US" dirty="0"/>
              </a:p>
            </p:txBody>
          </p:sp>
        </mc:Choice>
        <mc:Fallback>
          <p:sp>
            <p:nvSpPr>
              <p:cNvPr id="245" name="TextBox 244">
                <a:extLst>
                  <a:ext uri="{FF2B5EF4-FFF2-40B4-BE49-F238E27FC236}">
                    <a16:creationId xmlns:a16="http://schemas.microsoft.com/office/drawing/2014/main" id="{1C57555C-BF87-4D2D-9799-4CB41A849636}"/>
                  </a:ext>
                </a:extLst>
              </p:cNvPr>
              <p:cNvSpPr txBox="1">
                <a:spLocks noRot="1" noChangeAspect="1" noMove="1" noResize="1" noEditPoints="1" noAdjustHandles="1" noChangeArrowheads="1" noChangeShapeType="1" noTextEdit="1"/>
              </p:cNvSpPr>
              <p:nvPr/>
            </p:nvSpPr>
            <p:spPr>
              <a:xfrm>
                <a:off x="992310" y="5414740"/>
                <a:ext cx="3756093" cy="635495"/>
              </a:xfrm>
              <a:prstGeom prst="rect">
                <a:avLst/>
              </a:prstGeom>
              <a:blipFill>
                <a:blip r:embed="rId17"/>
                <a:stretch>
                  <a:fillRect/>
                </a:stretch>
              </a:blipFill>
              <a:ln>
                <a:solidFill>
                  <a:schemeClr val="tx1"/>
                </a:solidFill>
              </a:ln>
            </p:spPr>
            <p:txBody>
              <a:bodyPr/>
              <a:lstStyle/>
              <a:p>
                <a:r>
                  <a:rPr lang="en-US">
                    <a:noFill/>
                  </a:rPr>
                  <a:t> </a:t>
                </a:r>
              </a:p>
            </p:txBody>
          </p:sp>
        </mc:Fallback>
      </mc:AlternateContent>
      <p:sp>
        <p:nvSpPr>
          <p:cNvPr id="246" name="직사각형 60">
            <a:extLst>
              <a:ext uri="{FF2B5EF4-FFF2-40B4-BE49-F238E27FC236}">
                <a16:creationId xmlns:a16="http://schemas.microsoft.com/office/drawing/2014/main" id="{5E5E5634-05D2-4792-98B8-B77145061D9E}"/>
              </a:ext>
            </a:extLst>
          </p:cNvPr>
          <p:cNvSpPr/>
          <p:nvPr/>
        </p:nvSpPr>
        <p:spPr>
          <a:xfrm>
            <a:off x="3091567" y="2768751"/>
            <a:ext cx="785489" cy="793777"/>
          </a:xfrm>
          <a:prstGeom prst="rect">
            <a:avLst/>
          </a:prstGeom>
          <a:noFill/>
          <a:ln w="19050">
            <a:solidFill>
              <a:srgbClr val="FF000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47" name="직선 연결선 3">
            <a:extLst>
              <a:ext uri="{FF2B5EF4-FFF2-40B4-BE49-F238E27FC236}">
                <a16:creationId xmlns:a16="http://schemas.microsoft.com/office/drawing/2014/main" id="{7E7007E3-413C-48AE-A62B-B755E046A128}"/>
              </a:ext>
            </a:extLst>
          </p:cNvPr>
          <p:cNvCxnSpPr/>
          <p:nvPr/>
        </p:nvCxnSpPr>
        <p:spPr>
          <a:xfrm>
            <a:off x="3877056" y="3554821"/>
            <a:ext cx="595932" cy="272820"/>
          </a:xfrm>
          <a:prstGeom prst="line">
            <a:avLst/>
          </a:prstGeom>
          <a:ln>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248" name="직선 연결선 61">
            <a:extLst>
              <a:ext uri="{FF2B5EF4-FFF2-40B4-BE49-F238E27FC236}">
                <a16:creationId xmlns:a16="http://schemas.microsoft.com/office/drawing/2014/main" id="{20DE1F3E-E8EF-45C4-86EF-1EC0457D2AE3}"/>
              </a:ext>
            </a:extLst>
          </p:cNvPr>
          <p:cNvCxnSpPr>
            <a:cxnSpLocks/>
          </p:cNvCxnSpPr>
          <p:nvPr/>
        </p:nvCxnSpPr>
        <p:spPr>
          <a:xfrm flipV="1">
            <a:off x="1024008" y="3554821"/>
            <a:ext cx="2067559" cy="270562"/>
          </a:xfrm>
          <a:prstGeom prst="line">
            <a:avLst/>
          </a:prstGeom>
          <a:ln>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249" name="Straight Arrow Connector 52">
            <a:extLst>
              <a:ext uri="{FF2B5EF4-FFF2-40B4-BE49-F238E27FC236}">
                <a16:creationId xmlns:a16="http://schemas.microsoft.com/office/drawing/2014/main" id="{7C2CA711-2CB3-40EA-98B9-3374C365D160}"/>
              </a:ext>
            </a:extLst>
          </p:cNvPr>
          <p:cNvCxnSpPr>
            <a:cxnSpLocks/>
          </p:cNvCxnSpPr>
          <p:nvPr/>
        </p:nvCxnSpPr>
        <p:spPr>
          <a:xfrm flipH="1" flipV="1">
            <a:off x="8912701" y="3373821"/>
            <a:ext cx="990916" cy="482569"/>
          </a:xfrm>
          <a:prstGeom prst="straightConnector1">
            <a:avLst/>
          </a:prstGeom>
          <a:ln w="28575">
            <a:solidFill>
              <a:srgbClr val="0D19FF"/>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0" name="직선 화살표 연결선 68">
            <a:extLst>
              <a:ext uri="{FF2B5EF4-FFF2-40B4-BE49-F238E27FC236}">
                <a16:creationId xmlns:a16="http://schemas.microsoft.com/office/drawing/2014/main" id="{4873D47D-D129-491A-8EB4-57E4438BE0E1}"/>
              </a:ext>
            </a:extLst>
          </p:cNvPr>
          <p:cNvCxnSpPr>
            <a:cxnSpLocks/>
          </p:cNvCxnSpPr>
          <p:nvPr/>
        </p:nvCxnSpPr>
        <p:spPr>
          <a:xfrm flipH="1">
            <a:off x="8781953" y="4684570"/>
            <a:ext cx="1330490" cy="20062"/>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039636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08"/>
                                        </p:tgtEl>
                                        <p:attrNameLst>
                                          <p:attrName>style.visibility</p:attrName>
                                        </p:attrNameLst>
                                      </p:cBhvr>
                                      <p:to>
                                        <p:strVal val="visible"/>
                                      </p:to>
                                    </p:set>
                                    <p:animEffect transition="in" filter="wipe(down)">
                                      <p:cBhvr>
                                        <p:cTn id="7" dur="500"/>
                                        <p:tgtEl>
                                          <p:spTgt spid="20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09"/>
                                        </p:tgtEl>
                                        <p:attrNameLst>
                                          <p:attrName>style.visibility</p:attrName>
                                        </p:attrNameLst>
                                      </p:cBhvr>
                                      <p:to>
                                        <p:strVal val="visible"/>
                                      </p:to>
                                    </p:set>
                                    <p:animEffect transition="in" filter="fade">
                                      <p:cBhvr>
                                        <p:cTn id="12" dur="500"/>
                                        <p:tgtEl>
                                          <p:spTgt spid="209"/>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210"/>
                                        </p:tgtEl>
                                        <p:attrNameLst>
                                          <p:attrName>style.visibility</p:attrName>
                                        </p:attrNameLst>
                                      </p:cBhvr>
                                      <p:to>
                                        <p:strVal val="visible"/>
                                      </p:to>
                                    </p:set>
                                    <p:animEffect transition="in" filter="randombar(horizontal)">
                                      <p:cBhvr>
                                        <p:cTn id="17" dur="500"/>
                                        <p:tgtEl>
                                          <p:spTgt spid="210"/>
                                        </p:tgtEl>
                                      </p:cBhvr>
                                    </p:animEffect>
                                  </p:childTnLst>
                                </p:cTn>
                              </p:par>
                              <p:par>
                                <p:cTn id="18" presetID="14" presetClass="entr" presetSubtype="10" fill="hold" grpId="0" nodeType="withEffect">
                                  <p:stCondLst>
                                    <p:cond delay="0"/>
                                  </p:stCondLst>
                                  <p:childTnLst>
                                    <p:set>
                                      <p:cBhvr>
                                        <p:cTn id="19" dur="1" fill="hold">
                                          <p:stCondLst>
                                            <p:cond delay="0"/>
                                          </p:stCondLst>
                                        </p:cTn>
                                        <p:tgtEl>
                                          <p:spTgt spid="220"/>
                                        </p:tgtEl>
                                        <p:attrNameLst>
                                          <p:attrName>style.visibility</p:attrName>
                                        </p:attrNameLst>
                                      </p:cBhvr>
                                      <p:to>
                                        <p:strVal val="visible"/>
                                      </p:to>
                                    </p:set>
                                    <p:animEffect transition="in" filter="randombar(horizontal)">
                                      <p:cBhvr>
                                        <p:cTn id="20" dur="500"/>
                                        <p:tgtEl>
                                          <p:spTgt spid="220"/>
                                        </p:tgtEl>
                                      </p:cBhvr>
                                    </p:animEffect>
                                  </p:childTnLst>
                                </p:cTn>
                              </p:par>
                              <p:par>
                                <p:cTn id="21" presetID="14" presetClass="entr" presetSubtype="10" fill="hold" nodeType="withEffect">
                                  <p:stCondLst>
                                    <p:cond delay="0"/>
                                  </p:stCondLst>
                                  <p:childTnLst>
                                    <p:set>
                                      <p:cBhvr>
                                        <p:cTn id="22" dur="1" fill="hold">
                                          <p:stCondLst>
                                            <p:cond delay="0"/>
                                          </p:stCondLst>
                                        </p:cTn>
                                        <p:tgtEl>
                                          <p:spTgt spid="221"/>
                                        </p:tgtEl>
                                        <p:attrNameLst>
                                          <p:attrName>style.visibility</p:attrName>
                                        </p:attrNameLst>
                                      </p:cBhvr>
                                      <p:to>
                                        <p:strVal val="visible"/>
                                      </p:to>
                                    </p:set>
                                    <p:animEffect transition="in" filter="randombar(horizontal)">
                                      <p:cBhvr>
                                        <p:cTn id="23" dur="500"/>
                                        <p:tgtEl>
                                          <p:spTgt spid="221"/>
                                        </p:tgtEl>
                                      </p:cBhvr>
                                    </p:animEffect>
                                  </p:childTnLst>
                                </p:cTn>
                              </p:par>
                              <p:par>
                                <p:cTn id="24" presetID="14" presetClass="entr" presetSubtype="10" fill="hold" nodeType="withEffect">
                                  <p:stCondLst>
                                    <p:cond delay="0"/>
                                  </p:stCondLst>
                                  <p:childTnLst>
                                    <p:set>
                                      <p:cBhvr>
                                        <p:cTn id="25" dur="1" fill="hold">
                                          <p:stCondLst>
                                            <p:cond delay="0"/>
                                          </p:stCondLst>
                                        </p:cTn>
                                        <p:tgtEl>
                                          <p:spTgt spid="233"/>
                                        </p:tgtEl>
                                        <p:attrNameLst>
                                          <p:attrName>style.visibility</p:attrName>
                                        </p:attrNameLst>
                                      </p:cBhvr>
                                      <p:to>
                                        <p:strVal val="visible"/>
                                      </p:to>
                                    </p:set>
                                    <p:animEffect transition="in" filter="randombar(horizontal)">
                                      <p:cBhvr>
                                        <p:cTn id="26" dur="500"/>
                                        <p:tgtEl>
                                          <p:spTgt spid="233"/>
                                        </p:tgtEl>
                                      </p:cBhvr>
                                    </p:animEffect>
                                  </p:childTnLst>
                                </p:cTn>
                              </p:par>
                              <p:par>
                                <p:cTn id="27" presetID="14" presetClass="entr" presetSubtype="10" fill="hold" nodeType="withEffect">
                                  <p:stCondLst>
                                    <p:cond delay="0"/>
                                  </p:stCondLst>
                                  <p:childTnLst>
                                    <p:set>
                                      <p:cBhvr>
                                        <p:cTn id="28" dur="1" fill="hold">
                                          <p:stCondLst>
                                            <p:cond delay="0"/>
                                          </p:stCondLst>
                                        </p:cTn>
                                        <p:tgtEl>
                                          <p:spTgt spid="236"/>
                                        </p:tgtEl>
                                        <p:attrNameLst>
                                          <p:attrName>style.visibility</p:attrName>
                                        </p:attrNameLst>
                                      </p:cBhvr>
                                      <p:to>
                                        <p:strVal val="visible"/>
                                      </p:to>
                                    </p:set>
                                    <p:animEffect transition="in" filter="randombar(horizontal)">
                                      <p:cBhvr>
                                        <p:cTn id="29" dur="500"/>
                                        <p:tgtEl>
                                          <p:spTgt spid="236"/>
                                        </p:tgtEl>
                                      </p:cBhvr>
                                    </p:animEffect>
                                  </p:childTnLst>
                                </p:cTn>
                              </p:par>
                              <p:par>
                                <p:cTn id="30" presetID="14" presetClass="entr" presetSubtype="10" fill="hold" grpId="0" nodeType="withEffect">
                                  <p:stCondLst>
                                    <p:cond delay="0"/>
                                  </p:stCondLst>
                                  <p:childTnLst>
                                    <p:set>
                                      <p:cBhvr>
                                        <p:cTn id="31" dur="1" fill="hold">
                                          <p:stCondLst>
                                            <p:cond delay="0"/>
                                          </p:stCondLst>
                                        </p:cTn>
                                        <p:tgtEl>
                                          <p:spTgt spid="237"/>
                                        </p:tgtEl>
                                        <p:attrNameLst>
                                          <p:attrName>style.visibility</p:attrName>
                                        </p:attrNameLst>
                                      </p:cBhvr>
                                      <p:to>
                                        <p:strVal val="visible"/>
                                      </p:to>
                                    </p:set>
                                    <p:animEffect transition="in" filter="randombar(horizontal)">
                                      <p:cBhvr>
                                        <p:cTn id="32" dur="500"/>
                                        <p:tgtEl>
                                          <p:spTgt spid="237"/>
                                        </p:tgtEl>
                                      </p:cBhvr>
                                    </p:animEffect>
                                  </p:childTnLst>
                                </p:cTn>
                              </p:par>
                              <p:par>
                                <p:cTn id="33" presetID="14" presetClass="entr" presetSubtype="10" fill="hold" nodeType="withEffect">
                                  <p:stCondLst>
                                    <p:cond delay="0"/>
                                  </p:stCondLst>
                                  <p:childTnLst>
                                    <p:set>
                                      <p:cBhvr>
                                        <p:cTn id="34" dur="1" fill="hold">
                                          <p:stCondLst>
                                            <p:cond delay="0"/>
                                          </p:stCondLst>
                                        </p:cTn>
                                        <p:tgtEl>
                                          <p:spTgt spid="250"/>
                                        </p:tgtEl>
                                        <p:attrNameLst>
                                          <p:attrName>style.visibility</p:attrName>
                                        </p:attrNameLst>
                                      </p:cBhvr>
                                      <p:to>
                                        <p:strVal val="visible"/>
                                      </p:to>
                                    </p:set>
                                    <p:animEffect transition="in" filter="randombar(horizontal)">
                                      <p:cBhvr>
                                        <p:cTn id="35" dur="500"/>
                                        <p:tgtEl>
                                          <p:spTgt spid="250"/>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249"/>
                                        </p:tgtEl>
                                        <p:attrNameLst>
                                          <p:attrName>style.visibility</p:attrName>
                                        </p:attrNameLst>
                                      </p:cBhvr>
                                      <p:to>
                                        <p:strVal val="visible"/>
                                      </p:to>
                                    </p:set>
                                    <p:animEffect transition="in" filter="fade">
                                      <p:cBhvr>
                                        <p:cTn id="40" dur="500"/>
                                        <p:tgtEl>
                                          <p:spTgt spid="249"/>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246"/>
                                        </p:tgtEl>
                                        <p:attrNameLst>
                                          <p:attrName>style.visibility</p:attrName>
                                        </p:attrNameLst>
                                      </p:cBhvr>
                                      <p:to>
                                        <p:strVal val="visible"/>
                                      </p:to>
                                    </p:set>
                                    <p:animEffect transition="in" filter="fade">
                                      <p:cBhvr>
                                        <p:cTn id="45" dur="500"/>
                                        <p:tgtEl>
                                          <p:spTgt spid="246"/>
                                        </p:tgtEl>
                                      </p:cBhvr>
                                    </p:animEffect>
                                  </p:childTnLst>
                                </p:cTn>
                              </p:par>
                              <p:par>
                                <p:cTn id="46" presetID="10" presetClass="entr" presetSubtype="0" fill="hold" nodeType="withEffect">
                                  <p:stCondLst>
                                    <p:cond delay="0"/>
                                  </p:stCondLst>
                                  <p:childTnLst>
                                    <p:set>
                                      <p:cBhvr>
                                        <p:cTn id="47" dur="1" fill="hold">
                                          <p:stCondLst>
                                            <p:cond delay="0"/>
                                          </p:stCondLst>
                                        </p:cTn>
                                        <p:tgtEl>
                                          <p:spTgt spid="247"/>
                                        </p:tgtEl>
                                        <p:attrNameLst>
                                          <p:attrName>style.visibility</p:attrName>
                                        </p:attrNameLst>
                                      </p:cBhvr>
                                      <p:to>
                                        <p:strVal val="visible"/>
                                      </p:to>
                                    </p:set>
                                    <p:animEffect transition="in" filter="fade">
                                      <p:cBhvr>
                                        <p:cTn id="48" dur="500"/>
                                        <p:tgtEl>
                                          <p:spTgt spid="247"/>
                                        </p:tgtEl>
                                      </p:cBhvr>
                                    </p:animEffect>
                                  </p:childTnLst>
                                </p:cTn>
                              </p:par>
                              <p:par>
                                <p:cTn id="49" presetID="10" presetClass="entr" presetSubtype="0" fill="hold" nodeType="withEffect">
                                  <p:stCondLst>
                                    <p:cond delay="0"/>
                                  </p:stCondLst>
                                  <p:childTnLst>
                                    <p:set>
                                      <p:cBhvr>
                                        <p:cTn id="50" dur="1" fill="hold">
                                          <p:stCondLst>
                                            <p:cond delay="0"/>
                                          </p:stCondLst>
                                        </p:cTn>
                                        <p:tgtEl>
                                          <p:spTgt spid="248"/>
                                        </p:tgtEl>
                                        <p:attrNameLst>
                                          <p:attrName>style.visibility</p:attrName>
                                        </p:attrNameLst>
                                      </p:cBhvr>
                                      <p:to>
                                        <p:strVal val="visible"/>
                                      </p:to>
                                    </p:set>
                                    <p:animEffect transition="in" filter="fade">
                                      <p:cBhvr>
                                        <p:cTn id="51" dur="500"/>
                                        <p:tgtEl>
                                          <p:spTgt spid="248"/>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243"/>
                                        </p:tgtEl>
                                        <p:attrNameLst>
                                          <p:attrName>style.visibility</p:attrName>
                                        </p:attrNameLst>
                                      </p:cBhvr>
                                      <p:to>
                                        <p:strVal val="visible"/>
                                      </p:to>
                                    </p:set>
                                    <p:animEffect transition="in" filter="fade">
                                      <p:cBhvr>
                                        <p:cTn id="54" dur="500"/>
                                        <p:tgtEl>
                                          <p:spTgt spid="243"/>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4" fill="hold" grpId="0" nodeType="clickEffect">
                                  <p:stCondLst>
                                    <p:cond delay="0"/>
                                  </p:stCondLst>
                                  <p:childTnLst>
                                    <p:set>
                                      <p:cBhvr>
                                        <p:cTn id="58" dur="1" fill="hold">
                                          <p:stCondLst>
                                            <p:cond delay="0"/>
                                          </p:stCondLst>
                                        </p:cTn>
                                        <p:tgtEl>
                                          <p:spTgt spid="244"/>
                                        </p:tgtEl>
                                        <p:attrNameLst>
                                          <p:attrName>style.visibility</p:attrName>
                                        </p:attrNameLst>
                                      </p:cBhvr>
                                      <p:to>
                                        <p:strVal val="visible"/>
                                      </p:to>
                                    </p:set>
                                    <p:animEffect transition="in" filter="wipe(down)">
                                      <p:cBhvr>
                                        <p:cTn id="59" dur="500"/>
                                        <p:tgtEl>
                                          <p:spTgt spid="244"/>
                                        </p:tgtEl>
                                      </p:cBhvr>
                                    </p:animEffect>
                                  </p:childTnLst>
                                </p:cTn>
                              </p:par>
                              <p:par>
                                <p:cTn id="60" presetID="22" presetClass="entr" presetSubtype="4" fill="hold" grpId="0" nodeType="withEffect">
                                  <p:stCondLst>
                                    <p:cond delay="0"/>
                                  </p:stCondLst>
                                  <p:childTnLst>
                                    <p:set>
                                      <p:cBhvr>
                                        <p:cTn id="61" dur="1" fill="hold">
                                          <p:stCondLst>
                                            <p:cond delay="0"/>
                                          </p:stCondLst>
                                        </p:cTn>
                                        <p:tgtEl>
                                          <p:spTgt spid="245"/>
                                        </p:tgtEl>
                                        <p:attrNameLst>
                                          <p:attrName>style.visibility</p:attrName>
                                        </p:attrNameLst>
                                      </p:cBhvr>
                                      <p:to>
                                        <p:strVal val="visible"/>
                                      </p:to>
                                    </p:set>
                                    <p:animEffect transition="in" filter="wipe(down)">
                                      <p:cBhvr>
                                        <p:cTn id="62" dur="500"/>
                                        <p:tgtEl>
                                          <p:spTgt spid="2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8" grpId="0" animBg="1"/>
      <p:bldP spid="209" grpId="0"/>
      <p:bldP spid="220" grpId="0"/>
      <p:bldP spid="237" grpId="0"/>
      <p:bldP spid="243" grpId="0" animBg="1"/>
      <p:bldP spid="244" grpId="0"/>
      <p:bldP spid="245" grpId="0" animBg="1"/>
      <p:bldP spid="246"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36C6C-228F-3697-743D-1AD32A9B2DF6}"/>
              </a:ext>
            </a:extLst>
          </p:cNvPr>
          <p:cNvSpPr txBox="1">
            <a:spLocks/>
          </p:cNvSpPr>
          <p:nvPr/>
        </p:nvSpPr>
        <p:spPr>
          <a:xfrm>
            <a:off x="838200" y="365125"/>
            <a:ext cx="10756392" cy="1021057"/>
          </a:xfrm>
          <a:prstGeom prst="rect">
            <a:avLst/>
          </a:prstGeom>
        </p:spPr>
        <p:txBody>
          <a:bodyPr vert="horz" lIns="91440" tIns="45720" rIns="91440" bIns="45720" rtlCol="0" anchor="b">
            <a:normAutofit/>
          </a:bodyPr>
          <a:lstStyle>
            <a:lvl1pPr marL="0" algn="l" rtl="0" eaLnBrk="1" fontAlgn="base" latinLnBrk="1" hangingPunct="1">
              <a:lnSpc>
                <a:spcPct val="85000"/>
              </a:lnSpc>
              <a:spcBef>
                <a:spcPct val="0"/>
              </a:spcBef>
              <a:spcAft>
                <a:spcPct val="0"/>
              </a:spcAft>
              <a:defRPr sz="4800" kern="1200" spc="-50">
                <a:solidFill>
                  <a:srgbClr val="404040"/>
                </a:solidFill>
                <a:latin typeface="+mj-lt"/>
                <a:ea typeface="+mj-ea"/>
                <a:cs typeface="+mj-cs"/>
              </a:defRPr>
            </a:lvl1pPr>
            <a:lvl2pPr algn="l" rtl="0" eaLnBrk="1" fontAlgn="base" latinLnBrk="1" hangingPunct="1">
              <a:lnSpc>
                <a:spcPct val="85000"/>
              </a:lnSpc>
              <a:spcBef>
                <a:spcPct val="0"/>
              </a:spcBef>
              <a:spcAft>
                <a:spcPct val="0"/>
              </a:spcAft>
              <a:defRPr sz="4800">
                <a:solidFill>
                  <a:srgbClr val="404040"/>
                </a:solidFill>
                <a:latin typeface="Calibri Light" panose="020F0302020204030204" pitchFamily="34" charset="0"/>
              </a:defRPr>
            </a:lvl2pPr>
            <a:lvl3pPr algn="l" rtl="0" eaLnBrk="1" fontAlgn="base" latinLnBrk="1" hangingPunct="1">
              <a:lnSpc>
                <a:spcPct val="85000"/>
              </a:lnSpc>
              <a:spcBef>
                <a:spcPct val="0"/>
              </a:spcBef>
              <a:spcAft>
                <a:spcPct val="0"/>
              </a:spcAft>
              <a:defRPr sz="4800">
                <a:solidFill>
                  <a:srgbClr val="404040"/>
                </a:solidFill>
                <a:latin typeface="Calibri Light" panose="020F0302020204030204" pitchFamily="34" charset="0"/>
              </a:defRPr>
            </a:lvl3pPr>
            <a:lvl4pPr algn="l" rtl="0" eaLnBrk="1" fontAlgn="base" latinLnBrk="1" hangingPunct="1">
              <a:lnSpc>
                <a:spcPct val="85000"/>
              </a:lnSpc>
              <a:spcBef>
                <a:spcPct val="0"/>
              </a:spcBef>
              <a:spcAft>
                <a:spcPct val="0"/>
              </a:spcAft>
              <a:defRPr sz="4800">
                <a:solidFill>
                  <a:srgbClr val="404040"/>
                </a:solidFill>
                <a:latin typeface="Calibri Light" panose="020F0302020204030204" pitchFamily="34" charset="0"/>
              </a:defRPr>
            </a:lvl4pPr>
            <a:lvl5pPr algn="l" rtl="0" eaLnBrk="1" fontAlgn="base" latinLnBrk="1" hangingPunct="1">
              <a:lnSpc>
                <a:spcPct val="85000"/>
              </a:lnSpc>
              <a:spcBef>
                <a:spcPct val="0"/>
              </a:spcBef>
              <a:spcAft>
                <a:spcPct val="0"/>
              </a:spcAft>
              <a:defRPr sz="4800">
                <a:solidFill>
                  <a:srgbClr val="404040"/>
                </a:solidFill>
                <a:latin typeface="Calibri Light" panose="020F0302020204030204" pitchFamily="34" charset="0"/>
              </a:defRPr>
            </a:lvl5pPr>
            <a:lvl6pPr marL="457200" algn="l" rtl="0" eaLnBrk="1" fontAlgn="base" latinLnBrk="1" hangingPunct="1">
              <a:lnSpc>
                <a:spcPct val="85000"/>
              </a:lnSpc>
              <a:spcBef>
                <a:spcPct val="0"/>
              </a:spcBef>
              <a:spcAft>
                <a:spcPct val="0"/>
              </a:spcAft>
              <a:defRPr sz="4800">
                <a:solidFill>
                  <a:srgbClr val="404040"/>
                </a:solidFill>
                <a:latin typeface="Calibri Light" panose="020F0302020204030204" pitchFamily="34" charset="0"/>
              </a:defRPr>
            </a:lvl6pPr>
            <a:lvl7pPr marL="914400" algn="l" rtl="0" eaLnBrk="1" fontAlgn="base" latinLnBrk="1" hangingPunct="1">
              <a:lnSpc>
                <a:spcPct val="85000"/>
              </a:lnSpc>
              <a:spcBef>
                <a:spcPct val="0"/>
              </a:spcBef>
              <a:spcAft>
                <a:spcPct val="0"/>
              </a:spcAft>
              <a:defRPr sz="4800">
                <a:solidFill>
                  <a:srgbClr val="404040"/>
                </a:solidFill>
                <a:latin typeface="Calibri Light" panose="020F0302020204030204" pitchFamily="34" charset="0"/>
              </a:defRPr>
            </a:lvl7pPr>
            <a:lvl8pPr marL="1371600" algn="l" rtl="0" eaLnBrk="1" fontAlgn="base" latinLnBrk="1" hangingPunct="1">
              <a:lnSpc>
                <a:spcPct val="85000"/>
              </a:lnSpc>
              <a:spcBef>
                <a:spcPct val="0"/>
              </a:spcBef>
              <a:spcAft>
                <a:spcPct val="0"/>
              </a:spcAft>
              <a:defRPr sz="4800">
                <a:solidFill>
                  <a:srgbClr val="404040"/>
                </a:solidFill>
                <a:latin typeface="Calibri Light" panose="020F0302020204030204" pitchFamily="34" charset="0"/>
              </a:defRPr>
            </a:lvl8pPr>
            <a:lvl9pPr marL="1828800" algn="l" rtl="0" eaLnBrk="1" fontAlgn="base" latinLnBrk="1" hangingPunct="1">
              <a:lnSpc>
                <a:spcPct val="85000"/>
              </a:lnSpc>
              <a:spcBef>
                <a:spcPct val="0"/>
              </a:spcBef>
              <a:spcAft>
                <a:spcPct val="0"/>
              </a:spcAft>
              <a:defRPr sz="4800">
                <a:solidFill>
                  <a:srgbClr val="404040"/>
                </a:solidFill>
                <a:latin typeface="Calibri Light" panose="020F0302020204030204" pitchFamily="34" charset="0"/>
              </a:defRPr>
            </a:lvl9pPr>
          </a:lstStyle>
          <a:p>
            <a:pPr defTabSz="914400"/>
            <a:r>
              <a:rPr lang="en-US" altLang="ko-KR" sz="3200" dirty="0">
                <a:solidFill>
                  <a:schemeClr val="tx1"/>
                </a:solidFill>
                <a:latin typeface="Times New Roman" panose="02020603050405020304" pitchFamily="18" charset="0"/>
                <a:cs typeface="Times New Roman" panose="02020603050405020304" pitchFamily="18" charset="0"/>
              </a:rPr>
              <a:t>Exercise – 7 (</a:t>
            </a:r>
            <a:r>
              <a:rPr lang="en-US" sz="3200" dirty="0">
                <a:solidFill>
                  <a:schemeClr val="tx1"/>
                </a:solidFill>
                <a:latin typeface="Times New Roman" panose="02020603050405020304" pitchFamily="18" charset="0"/>
                <a:cs typeface="Times New Roman" panose="02020603050405020304" pitchFamily="18" charset="0"/>
              </a:rPr>
              <a:t>Let’s solve the Diffusion Equation)</a:t>
            </a:r>
          </a:p>
        </p:txBody>
      </p:sp>
      <p:grpSp>
        <p:nvGrpSpPr>
          <p:cNvPr id="14" name="Group 10">
            <a:extLst>
              <a:ext uri="{FF2B5EF4-FFF2-40B4-BE49-F238E27FC236}">
                <a16:creationId xmlns:a16="http://schemas.microsoft.com/office/drawing/2014/main" id="{826D8AAA-83A6-4092-8B5A-14A669446B4A}"/>
              </a:ext>
            </a:extLst>
          </p:cNvPr>
          <p:cNvGrpSpPr/>
          <p:nvPr/>
        </p:nvGrpSpPr>
        <p:grpSpPr>
          <a:xfrm>
            <a:off x="945814" y="1743908"/>
            <a:ext cx="6712366" cy="635495"/>
            <a:chOff x="4605847" y="5382607"/>
            <a:chExt cx="6712366" cy="635495"/>
          </a:xfrm>
        </p:grpSpPr>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3F21B041-36FA-436F-8821-B2BFA6F43EA2}"/>
                    </a:ext>
                  </a:extLst>
                </p:cNvPr>
                <p:cNvSpPr txBox="1"/>
                <p:nvPr/>
              </p:nvSpPr>
              <p:spPr>
                <a:xfrm>
                  <a:off x="4605847" y="5382607"/>
                  <a:ext cx="3756093" cy="635495"/>
                </a:xfrm>
                <a:prstGeom prst="rect">
                  <a:avLst/>
                </a:prstGeom>
                <a:noFill/>
                <a:ln>
                  <a:solidFill>
                    <a:schemeClr val="tx1"/>
                  </a:solidFill>
                </a:ln>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𝑇</m:t>
                            </m:r>
                          </m:e>
                          <m:sub>
                            <m:r>
                              <a:rPr lang="en-US" i="1">
                                <a:latin typeface="Cambria Math" panose="02040503050406030204" pitchFamily="18" charset="0"/>
                              </a:rPr>
                              <m:t>𝑖</m:t>
                            </m:r>
                          </m:sub>
                          <m:sup>
                            <m:r>
                              <a:rPr lang="en-US" i="1">
                                <a:latin typeface="Cambria Math" panose="02040503050406030204" pitchFamily="18" charset="0"/>
                              </a:rPr>
                              <m:t>𝑛</m:t>
                            </m:r>
                            <m:r>
                              <a:rPr lang="en-US" i="1">
                                <a:latin typeface="Cambria Math" panose="02040503050406030204" pitchFamily="18" charset="0"/>
                              </a:rPr>
                              <m:t>+1</m:t>
                            </m:r>
                          </m:sup>
                        </m:sSubSup>
                        <m:r>
                          <a:rPr lang="en-US" b="0" i="1" smtClean="0">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𝑇</m:t>
                            </m:r>
                          </m:e>
                          <m:sub>
                            <m:r>
                              <a:rPr lang="en-US" i="1">
                                <a:latin typeface="Cambria Math" panose="02040503050406030204" pitchFamily="18" charset="0"/>
                              </a:rPr>
                              <m:t>𝑖</m:t>
                            </m:r>
                          </m:sub>
                          <m:sup>
                            <m:r>
                              <a:rPr lang="en-US" i="1">
                                <a:latin typeface="Cambria Math" panose="02040503050406030204" pitchFamily="18" charset="0"/>
                              </a:rPr>
                              <m:t>𝑛</m:t>
                            </m:r>
                          </m:sup>
                        </m:sSubSup>
                        <m:r>
                          <a:rPr lang="en-US" b="0" i="1" smtClean="0">
                            <a:latin typeface="Cambria Math" panose="02040503050406030204" pitchFamily="18" charset="0"/>
                          </a:rPr>
                          <m:t>+</m:t>
                        </m:r>
                        <m:r>
                          <m:rPr>
                            <m:sty m:val="p"/>
                          </m:rPr>
                          <a:rPr lang="en-US" b="0" i="0" smtClean="0">
                            <a:latin typeface="Cambria Math" panose="02040503050406030204" pitchFamily="18" charset="0"/>
                          </a:rPr>
                          <m:t>Δ</m:t>
                        </m:r>
                        <m:r>
                          <a:rPr lang="en-US" b="0" i="1" smtClean="0">
                            <a:latin typeface="Cambria Math" panose="02040503050406030204" pitchFamily="18" charset="0"/>
                          </a:rPr>
                          <m:t>𝑡</m:t>
                        </m:r>
                        <m:r>
                          <a:rPr lang="en-US" b="0" i="1" smtClean="0">
                            <a:latin typeface="Cambria Math" panose="02040503050406030204" pitchFamily="18" charset="0"/>
                          </a:rPr>
                          <m:t>𝛼</m:t>
                        </m:r>
                        <m:f>
                          <m:fPr>
                            <m:ctrlPr>
                              <a:rPr lang="en-US" b="0" i="1" smtClean="0">
                                <a:latin typeface="Cambria Math" panose="02040503050406030204" pitchFamily="18" charset="0"/>
                              </a:rPr>
                            </m:ctrlPr>
                          </m:fPr>
                          <m:num>
                            <m:sSubSup>
                              <m:sSubSupPr>
                                <m:ctrlPr>
                                  <a:rPr lang="en-US" i="1">
                                    <a:latin typeface="Cambria Math" panose="02040503050406030204" pitchFamily="18" charset="0"/>
                                  </a:rPr>
                                </m:ctrlPr>
                              </m:sSubSupPr>
                              <m:e>
                                <m:r>
                                  <a:rPr lang="en-US" i="1">
                                    <a:latin typeface="Cambria Math" panose="02040503050406030204" pitchFamily="18" charset="0"/>
                                  </a:rPr>
                                  <m:t>𝑇</m:t>
                                </m:r>
                              </m:e>
                              <m:sub>
                                <m:r>
                                  <a:rPr lang="en-US" i="1">
                                    <a:latin typeface="Cambria Math" panose="02040503050406030204" pitchFamily="18" charset="0"/>
                                  </a:rPr>
                                  <m:t>𝑖</m:t>
                                </m:r>
                                <m:r>
                                  <a:rPr lang="en-US" b="0" i="1" smtClean="0">
                                    <a:latin typeface="Cambria Math" panose="02040503050406030204" pitchFamily="18" charset="0"/>
                                  </a:rPr>
                                  <m:t>+1</m:t>
                                </m:r>
                              </m:sub>
                              <m:sup>
                                <m:r>
                                  <a:rPr lang="en-US" i="1">
                                    <a:latin typeface="Cambria Math" panose="02040503050406030204" pitchFamily="18" charset="0"/>
                                  </a:rPr>
                                  <m:t>𝑛</m:t>
                                </m:r>
                              </m:sup>
                            </m:sSubSup>
                            <m:r>
                              <a:rPr lang="en-US" b="0" i="1" smtClean="0">
                                <a:latin typeface="Cambria Math" panose="02040503050406030204" pitchFamily="18" charset="0"/>
                              </a:rPr>
                              <m:t>−2</m:t>
                            </m:r>
                            <m:sSubSup>
                              <m:sSubSupPr>
                                <m:ctrlPr>
                                  <a:rPr lang="en-US" i="1">
                                    <a:latin typeface="Cambria Math" panose="02040503050406030204" pitchFamily="18" charset="0"/>
                                  </a:rPr>
                                </m:ctrlPr>
                              </m:sSubSupPr>
                              <m:e>
                                <m:r>
                                  <a:rPr lang="en-US" i="1">
                                    <a:latin typeface="Cambria Math" panose="02040503050406030204" pitchFamily="18" charset="0"/>
                                  </a:rPr>
                                  <m:t>𝑇</m:t>
                                </m:r>
                              </m:e>
                              <m:sub>
                                <m:r>
                                  <a:rPr lang="en-US" i="1">
                                    <a:latin typeface="Cambria Math" panose="02040503050406030204" pitchFamily="18" charset="0"/>
                                  </a:rPr>
                                  <m:t>𝑖</m:t>
                                </m:r>
                              </m:sub>
                              <m:sup>
                                <m:r>
                                  <a:rPr lang="en-US" i="1">
                                    <a:latin typeface="Cambria Math" panose="02040503050406030204" pitchFamily="18" charset="0"/>
                                  </a:rPr>
                                  <m:t>𝑛</m:t>
                                </m:r>
                              </m:sup>
                            </m:sSubSup>
                            <m:r>
                              <a:rPr lang="en-US" b="0" i="1" smtClean="0">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𝑇</m:t>
                                </m:r>
                              </m:e>
                              <m:sub>
                                <m:r>
                                  <a:rPr lang="en-US" i="1">
                                    <a:latin typeface="Cambria Math" panose="02040503050406030204" pitchFamily="18" charset="0"/>
                                  </a:rPr>
                                  <m:t>𝑖</m:t>
                                </m:r>
                                <m:r>
                                  <a:rPr lang="en-US" b="0" i="1" smtClean="0">
                                    <a:latin typeface="Cambria Math" panose="02040503050406030204" pitchFamily="18" charset="0"/>
                                  </a:rPr>
                                  <m:t>−1</m:t>
                                </m:r>
                              </m:sub>
                              <m:sup>
                                <m:r>
                                  <a:rPr lang="en-US" i="1">
                                    <a:latin typeface="Cambria Math" panose="02040503050406030204" pitchFamily="18" charset="0"/>
                                  </a:rPr>
                                  <m:t>𝑛</m:t>
                                </m:r>
                              </m:sup>
                            </m:sSubSup>
                          </m:num>
                          <m:den>
                            <m:r>
                              <m:rPr>
                                <m:sty m:val="p"/>
                              </m:rPr>
                              <a:rPr lang="en-US" b="0" i="0" smtClean="0">
                                <a:latin typeface="Cambria Math" panose="02040503050406030204" pitchFamily="18" charset="0"/>
                              </a:rPr>
                              <m:t>Δ</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2</m:t>
                                </m:r>
                              </m:sup>
                            </m:sSup>
                          </m:den>
                        </m:f>
                      </m:oMath>
                    </m:oMathPara>
                  </a14:m>
                  <a:endParaRPr lang="en-US" dirty="0"/>
                </a:p>
              </p:txBody>
            </p:sp>
          </mc:Choice>
          <mc:Fallback xmlns="">
            <p:sp>
              <p:nvSpPr>
                <p:cNvPr id="19" name="TextBox 18">
                  <a:extLst>
                    <a:ext uri="{FF2B5EF4-FFF2-40B4-BE49-F238E27FC236}">
                      <a16:creationId xmlns:a16="http://schemas.microsoft.com/office/drawing/2014/main" id="{3F21B041-36FA-436F-8821-B2BFA6F43EA2}"/>
                    </a:ext>
                  </a:extLst>
                </p:cNvPr>
                <p:cNvSpPr txBox="1">
                  <a:spLocks noRot="1" noChangeAspect="1" noMove="1" noResize="1" noEditPoints="1" noAdjustHandles="1" noChangeArrowheads="1" noChangeShapeType="1" noTextEdit="1"/>
                </p:cNvSpPr>
                <p:nvPr/>
              </p:nvSpPr>
              <p:spPr>
                <a:xfrm>
                  <a:off x="4605847" y="5382607"/>
                  <a:ext cx="3756093" cy="635495"/>
                </a:xfrm>
                <a:prstGeom prst="rect">
                  <a:avLst/>
                </a:prstGeom>
                <a:blipFill>
                  <a:blip r:embed="rId3"/>
                  <a:stretch>
                    <a:fillRect/>
                  </a:stretch>
                </a:blipFill>
                <a:ln>
                  <a:solidFill>
                    <a:schemeClr val="tx1"/>
                  </a:solidFill>
                </a:ln>
              </p:spPr>
              <p:txBody>
                <a:bodyPr/>
                <a:lstStyle/>
                <a:p>
                  <a:r>
                    <a:rPr lang="ko-KR" altLang="en-US">
                      <a:noFill/>
                    </a:rPr>
                    <a:t> </a:t>
                  </a:r>
                </a:p>
              </p:txBody>
            </p:sp>
          </mc:Fallback>
        </mc:AlternateContent>
        <p:sp>
          <p:nvSpPr>
            <p:cNvPr id="17" name="TextBox 16">
              <a:extLst>
                <a:ext uri="{FF2B5EF4-FFF2-40B4-BE49-F238E27FC236}">
                  <a16:creationId xmlns:a16="http://schemas.microsoft.com/office/drawing/2014/main" id="{20C1BF61-F9C7-4070-A884-41F1C03A6C4E}"/>
                </a:ext>
              </a:extLst>
            </p:cNvPr>
            <p:cNvSpPr txBox="1"/>
            <p:nvPr/>
          </p:nvSpPr>
          <p:spPr>
            <a:xfrm>
              <a:off x="9165059" y="5515688"/>
              <a:ext cx="2153154" cy="369332"/>
            </a:xfrm>
            <a:prstGeom prst="rect">
              <a:avLst/>
            </a:prstGeom>
            <a:solidFill>
              <a:schemeClr val="accent4">
                <a:lumMod val="40000"/>
                <a:lumOff val="60000"/>
              </a:schemeClr>
            </a:solidFill>
            <a:ln>
              <a:solidFill>
                <a:schemeClr val="tx1"/>
              </a:solidFill>
            </a:ln>
          </p:spPr>
          <p:txBody>
            <a:bodyPr wrap="none" rtlCol="0">
              <a:spAutoFit/>
            </a:bodyPr>
            <a:lstStyle/>
            <a:p>
              <a:r>
                <a:rPr lang="en-US" i="1" dirty="0">
                  <a:latin typeface="Times New Roman" panose="02020603050405020304" pitchFamily="18" charset="0"/>
                  <a:cs typeface="Times New Roman" panose="02020603050405020304" pitchFamily="18" charset="0"/>
                </a:rPr>
                <a:t>a7_solve_diffusion.m</a:t>
              </a:r>
            </a:p>
          </p:txBody>
        </p:sp>
      </p:grpSp>
      <p:pic>
        <p:nvPicPr>
          <p:cNvPr id="11" name="Picture 7">
            <a:extLst>
              <a:ext uri="{FF2B5EF4-FFF2-40B4-BE49-F238E27FC236}">
                <a16:creationId xmlns:a16="http://schemas.microsoft.com/office/drawing/2014/main" id="{B4C64B3E-EBDE-4487-B22E-F2899DA188F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94963" y="365125"/>
            <a:ext cx="2297037" cy="1722778"/>
          </a:xfrm>
          <a:prstGeom prst="rect">
            <a:avLst/>
          </a:prstGeom>
        </p:spPr>
      </p:pic>
      <mc:AlternateContent xmlns:mc="http://schemas.openxmlformats.org/markup-compatibility/2006">
        <mc:Choice xmlns:a14="http://schemas.microsoft.com/office/drawing/2010/main" Requires="a14">
          <p:sp>
            <p:nvSpPr>
              <p:cNvPr id="15" name="내용 개체 틀 2">
                <a:extLst>
                  <a:ext uri="{FF2B5EF4-FFF2-40B4-BE49-F238E27FC236}">
                    <a16:creationId xmlns:a16="http://schemas.microsoft.com/office/drawing/2014/main" id="{C47B273A-C755-4384-B336-2E19DB7EE2B2}"/>
                  </a:ext>
                </a:extLst>
              </p:cNvPr>
              <p:cNvSpPr>
                <a:spLocks noGrp="1"/>
              </p:cNvSpPr>
              <p:nvPr>
                <p:ph idx="1"/>
              </p:nvPr>
            </p:nvSpPr>
            <p:spPr>
              <a:xfrm>
                <a:off x="945814" y="2624810"/>
                <a:ext cx="10058400" cy="3253804"/>
              </a:xfrm>
            </p:spPr>
            <p:txBody>
              <a:bodyPr>
                <a:normAutofit lnSpcReduction="10000"/>
              </a:bodyPr>
              <a:lstStyle/>
              <a:p>
                <a:pPr marL="457200" indent="-457200">
                  <a:lnSpc>
                    <a:spcPct val="150000"/>
                  </a:lnSpc>
                  <a:spcBef>
                    <a:spcPts val="600"/>
                  </a:spcBef>
                  <a:spcAft>
                    <a:spcPts val="600"/>
                  </a:spcAft>
                  <a:buFont typeface="+mj-lt"/>
                  <a:buAutoNum type="arabicPeriod"/>
                </a:pPr>
                <a:r>
                  <a:rPr lang="en-US" altLang="ko-KR" sz="1800" dirty="0">
                    <a:solidFill>
                      <a:schemeClr val="tx1"/>
                    </a:solidFill>
                    <a:latin typeface="Times New Roman" panose="02020603050405020304" pitchFamily="18" charset="0"/>
                    <a:cs typeface="Times New Roman" panose="02020603050405020304" pitchFamily="18" charset="0"/>
                  </a:rPr>
                  <a:t>Resolve the diffusion equation with </a:t>
                </a:r>
                <a14:m>
                  <m:oMath xmlns:m="http://schemas.openxmlformats.org/officeDocument/2006/math">
                    <m:r>
                      <a:rPr lang="en-US" altLang="ko-KR" sz="1800" i="1">
                        <a:solidFill>
                          <a:schemeClr val="tx1"/>
                        </a:solidFill>
                        <a:latin typeface="Cambria Math" panose="02040503050406030204" pitchFamily="18" charset="0"/>
                      </a:rPr>
                      <m:t>𝛼</m:t>
                    </m:r>
                  </m:oMath>
                </a14:m>
                <a:r>
                  <a:rPr lang="en-US" altLang="ko-KR" sz="1800" dirty="0">
                    <a:solidFill>
                      <a:schemeClr val="tx1"/>
                    </a:solidFill>
                    <a:latin typeface="Times New Roman" panose="02020603050405020304" pitchFamily="18" charset="0"/>
                    <a:cs typeface="Times New Roman" panose="02020603050405020304" pitchFamily="18" charset="0"/>
                  </a:rPr>
                  <a:t> = 1, dt = 0.001, dx = 0.05,  Dirichlet boundaries (T_left = 300K , </a:t>
                </a:r>
                <a:r>
                  <a:rPr lang="en-US" altLang="ko-KR" sz="1800" dirty="0" err="1">
                    <a:solidFill>
                      <a:schemeClr val="tx1"/>
                    </a:solidFill>
                    <a:latin typeface="Times New Roman" panose="02020603050405020304" pitchFamily="18" charset="0"/>
                    <a:cs typeface="Times New Roman" panose="02020603050405020304" pitchFamily="18" charset="0"/>
                  </a:rPr>
                  <a:t>T_right</a:t>
                </a:r>
                <a:r>
                  <a:rPr lang="en-US" altLang="ko-KR" sz="1800" dirty="0">
                    <a:solidFill>
                      <a:schemeClr val="tx1"/>
                    </a:solidFill>
                    <a:latin typeface="Times New Roman" panose="02020603050405020304" pitchFamily="18" charset="0"/>
                    <a:cs typeface="Times New Roman" panose="02020603050405020304" pitchFamily="18" charset="0"/>
                  </a:rPr>
                  <a:t> = 273K), and write the above numerical solution to extract the results.</a:t>
                </a:r>
              </a:p>
              <a:p>
                <a:pPr marL="457200" indent="-457200">
                  <a:lnSpc>
                    <a:spcPct val="150000"/>
                  </a:lnSpc>
                  <a:spcBef>
                    <a:spcPts val="600"/>
                  </a:spcBef>
                  <a:spcAft>
                    <a:spcPts val="600"/>
                  </a:spcAft>
                  <a:buFont typeface="+mj-lt"/>
                  <a:buAutoNum type="arabicPeriod"/>
                </a:pPr>
                <a:r>
                  <a:rPr lang="en-US" altLang="ko-KR" sz="1800" dirty="0">
                    <a:solidFill>
                      <a:schemeClr val="tx1"/>
                    </a:solidFill>
                    <a:latin typeface="Times New Roman" panose="02020603050405020304" pitchFamily="18" charset="0"/>
                    <a:cs typeface="Times New Roman" panose="02020603050405020304" pitchFamily="18" charset="0"/>
                  </a:rPr>
                  <a:t>Change the right boundary condition from Dirichlet to Neumann. Explain about it in few words.</a:t>
                </a:r>
              </a:p>
              <a:p>
                <a:pPr marL="457200" indent="-457200">
                  <a:lnSpc>
                    <a:spcPct val="150000"/>
                  </a:lnSpc>
                  <a:spcBef>
                    <a:spcPts val="600"/>
                  </a:spcBef>
                  <a:spcAft>
                    <a:spcPts val="600"/>
                  </a:spcAft>
                  <a:buFont typeface="+mj-lt"/>
                  <a:buAutoNum type="arabicPeriod"/>
                </a:pPr>
                <a:r>
                  <a:rPr lang="en-US" altLang="ko-KR" sz="1800" u="sng" dirty="0">
                    <a:solidFill>
                      <a:schemeClr val="tx1"/>
                    </a:solidFill>
                    <a:latin typeface="Times New Roman" panose="02020603050405020304" pitchFamily="18" charset="0"/>
                    <a:cs typeface="Times New Roman" panose="02020603050405020304" pitchFamily="18" charset="0"/>
                  </a:rPr>
                  <a:t>Repeat Step 1:</a:t>
                </a:r>
                <a:r>
                  <a:rPr lang="en-US" altLang="ko-KR" sz="1800" dirty="0">
                    <a:solidFill>
                      <a:schemeClr val="tx1"/>
                    </a:solidFill>
                    <a:latin typeface="Times New Roman" panose="02020603050405020304" pitchFamily="18" charset="0"/>
                    <a:cs typeface="Times New Roman" panose="02020603050405020304" pitchFamily="18" charset="0"/>
                  </a:rPr>
                  <a:t> Analyze for different time steps (dt) 0.1, 0.01, and 0.001 and give your comments. </a:t>
                </a:r>
                <a:r>
                  <a:rPr lang="en-US" altLang="ko-KR" sz="1800" u="sng" dirty="0">
                    <a:solidFill>
                      <a:schemeClr val="tx1"/>
                    </a:solidFill>
                    <a:latin typeface="Times New Roman" panose="02020603050405020304" pitchFamily="18" charset="0"/>
                    <a:cs typeface="Times New Roman" panose="02020603050405020304" pitchFamily="18" charset="0"/>
                  </a:rPr>
                  <a:t>Hint:</a:t>
                </a:r>
                <a:r>
                  <a:rPr lang="en-US" altLang="ko-KR" sz="1800" dirty="0">
                    <a:solidFill>
                      <a:schemeClr val="tx1"/>
                    </a:solidFill>
                    <a:latin typeface="Times New Roman" panose="02020603050405020304" pitchFamily="18" charset="0"/>
                    <a:cs typeface="Times New Roman" panose="02020603050405020304" pitchFamily="18" charset="0"/>
                  </a:rPr>
                  <a:t> Von Neumann stability analysis.</a:t>
                </a:r>
              </a:p>
              <a:p>
                <a:pPr marL="457200" indent="-457200">
                  <a:lnSpc>
                    <a:spcPct val="150000"/>
                  </a:lnSpc>
                  <a:spcBef>
                    <a:spcPts val="600"/>
                  </a:spcBef>
                  <a:spcAft>
                    <a:spcPts val="600"/>
                  </a:spcAft>
                  <a:buFont typeface="+mj-lt"/>
                  <a:buAutoNum type="arabicPeriod"/>
                </a:pPr>
                <a:r>
                  <a:rPr lang="en-US" altLang="ko-KR" sz="1800" u="sng" dirty="0">
                    <a:solidFill>
                      <a:schemeClr val="tx1"/>
                    </a:solidFill>
                    <a:latin typeface="Times New Roman" panose="02020603050405020304" pitchFamily="18" charset="0"/>
                    <a:cs typeface="Times New Roman" panose="02020603050405020304" pitchFamily="18" charset="0"/>
                  </a:rPr>
                  <a:t>Repeat Step 1:</a:t>
                </a:r>
                <a:r>
                  <a:rPr lang="en-US" altLang="ko-KR" sz="1800" dirty="0">
                    <a:solidFill>
                      <a:schemeClr val="tx1"/>
                    </a:solidFill>
                    <a:latin typeface="Times New Roman" panose="02020603050405020304" pitchFamily="18" charset="0"/>
                    <a:cs typeface="Times New Roman" panose="02020603050405020304" pitchFamily="18" charset="0"/>
                  </a:rPr>
                  <a:t> Learning debug skills – fix breakpoints, run , and understand the codes. Explain about it in few words.</a:t>
                </a:r>
                <a:endParaRPr lang="ko-KR" altLang="en-US" sz="1800" dirty="0">
                  <a:solidFill>
                    <a:schemeClr val="tx1"/>
                  </a:solidFill>
                  <a:latin typeface="Times New Roman" panose="02020603050405020304" pitchFamily="18" charset="0"/>
                  <a:cs typeface="Times New Roman" panose="02020603050405020304" pitchFamily="18" charset="0"/>
                </a:endParaRPr>
              </a:p>
            </p:txBody>
          </p:sp>
        </mc:Choice>
        <mc:Fallback>
          <p:sp>
            <p:nvSpPr>
              <p:cNvPr id="15" name="내용 개체 틀 2">
                <a:extLst>
                  <a:ext uri="{FF2B5EF4-FFF2-40B4-BE49-F238E27FC236}">
                    <a16:creationId xmlns:a16="http://schemas.microsoft.com/office/drawing/2014/main" id="{C47B273A-C755-4384-B336-2E19DB7EE2B2}"/>
                  </a:ext>
                </a:extLst>
              </p:cNvPr>
              <p:cNvSpPr>
                <a:spLocks noGrp="1" noRot="1" noChangeAspect="1" noMove="1" noResize="1" noEditPoints="1" noAdjustHandles="1" noChangeArrowheads="1" noChangeShapeType="1" noTextEdit="1"/>
              </p:cNvSpPr>
              <p:nvPr>
                <p:ph idx="1"/>
              </p:nvPr>
            </p:nvSpPr>
            <p:spPr>
              <a:xfrm>
                <a:off x="945814" y="2624810"/>
                <a:ext cx="10058400" cy="3253804"/>
              </a:xfrm>
              <a:blipFill>
                <a:blip r:embed="rId5"/>
                <a:stretch>
                  <a:fillRect l="-364" r="-1636" b="-1313"/>
                </a:stretch>
              </a:blipFill>
            </p:spPr>
            <p:txBody>
              <a:bodyPr/>
              <a:lstStyle/>
              <a:p>
                <a:r>
                  <a:rPr lang="en-US">
                    <a:noFill/>
                  </a:rPr>
                  <a:t> </a:t>
                </a:r>
              </a:p>
            </p:txBody>
          </p:sp>
        </mc:Fallback>
      </mc:AlternateContent>
    </p:spTree>
    <p:extLst>
      <p:ext uri="{BB962C8B-B14F-4D97-AF65-F5344CB8AC3E}">
        <p14:creationId xmlns:p14="http://schemas.microsoft.com/office/powerpoint/2010/main" val="388217968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661A37-1F2D-4A1B-8376-4C36A4B863B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7CE509E-AF03-461E-B626-0A6D99CC7B3F}"/>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97962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제목 1">
            <a:extLst>
              <a:ext uri="{FF2B5EF4-FFF2-40B4-BE49-F238E27FC236}">
                <a16:creationId xmlns:a16="http://schemas.microsoft.com/office/drawing/2014/main" id="{C5025AE0-E86D-4E3D-AC8E-E8E0C5CB6035}"/>
              </a:ext>
            </a:extLst>
          </p:cNvPr>
          <p:cNvSpPr>
            <a:spLocks noGrp="1" noChangeArrowheads="1"/>
          </p:cNvSpPr>
          <p:nvPr>
            <p:ph type="title"/>
          </p:nvPr>
        </p:nvSpPr>
        <p:spPr>
          <a:xfrm>
            <a:off x="838200" y="472705"/>
            <a:ext cx="10515600" cy="755650"/>
          </a:xfrm>
        </p:spPr>
        <p:txBody>
          <a:bodyPr>
            <a:normAutofit/>
          </a:bodyPr>
          <a:lstStyle/>
          <a:p>
            <a:pPr eaLnBrk="1" fontAlgn="auto" hangingPunct="1">
              <a:spcAft>
                <a:spcPts val="0"/>
              </a:spcAft>
              <a:defRPr/>
            </a:pPr>
            <a:r>
              <a:rPr lang="en-US" altLang="ko-KR" sz="3600" dirty="0">
                <a:solidFill>
                  <a:schemeClr val="tx1">
                    <a:lumMod val="75000"/>
                    <a:lumOff val="25000"/>
                  </a:schemeClr>
                </a:solidFill>
                <a:latin typeface="Times New Roman" panose="02020603050405020304" pitchFamily="18" charset="0"/>
                <a:cs typeface="Times New Roman" panose="02020603050405020304" pitchFamily="18" charset="0"/>
              </a:rPr>
              <a:t>Contents</a:t>
            </a:r>
            <a:endParaRPr lang="ko-KR" altLang="en-US" sz="3600"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12291" name="내용 개체 틀 2">
            <a:extLst>
              <a:ext uri="{FF2B5EF4-FFF2-40B4-BE49-F238E27FC236}">
                <a16:creationId xmlns:a16="http://schemas.microsoft.com/office/drawing/2014/main" id="{00B51943-4415-49E6-A84D-BBBBF46239CF}"/>
              </a:ext>
            </a:extLst>
          </p:cNvPr>
          <p:cNvSpPr>
            <a:spLocks noGrp="1" noChangeArrowheads="1"/>
          </p:cNvSpPr>
          <p:nvPr>
            <p:ph idx="1"/>
          </p:nvPr>
        </p:nvSpPr>
        <p:spPr>
          <a:xfrm>
            <a:off x="973229" y="1772645"/>
            <a:ext cx="9602788" cy="3965575"/>
          </a:xfrm>
        </p:spPr>
        <p:txBody>
          <a:bodyPr>
            <a:normAutofit/>
          </a:bodyPr>
          <a:lstStyle/>
          <a:p>
            <a:pPr indent="-365125">
              <a:spcBef>
                <a:spcPts val="1800"/>
              </a:spcBef>
              <a:buFont typeface="Wingdings" panose="05000000000000000000" pitchFamily="2" charset="2"/>
              <a:buChar char="Ø"/>
            </a:pPr>
            <a:r>
              <a:rPr lang="en-US" altLang="ko-KR" sz="2000" dirty="0">
                <a:latin typeface="Times New Roman" panose="02020603050405020304" pitchFamily="18" charset="0"/>
                <a:cs typeface="Times New Roman" panose="02020603050405020304" pitchFamily="18" charset="0"/>
              </a:rPr>
              <a:t>Numerical discretization (Grid layout)</a:t>
            </a:r>
          </a:p>
          <a:p>
            <a:pPr indent="-365125">
              <a:spcBef>
                <a:spcPts val="1800"/>
              </a:spcBef>
              <a:buFont typeface="Wingdings" panose="05000000000000000000" pitchFamily="2" charset="2"/>
              <a:buChar char="Ø"/>
            </a:pPr>
            <a:r>
              <a:rPr lang="en-US" altLang="ko-KR" sz="2000" dirty="0">
                <a:latin typeface="Times New Roman" panose="02020603050405020304" pitchFamily="18" charset="0"/>
                <a:cs typeface="Times New Roman" panose="02020603050405020304" pitchFamily="18" charset="0"/>
              </a:rPr>
              <a:t>Taylor series expansion</a:t>
            </a:r>
          </a:p>
          <a:p>
            <a:pPr indent="-365125">
              <a:spcBef>
                <a:spcPts val="1800"/>
              </a:spcBef>
              <a:buFont typeface="Wingdings" panose="05000000000000000000" pitchFamily="2" charset="2"/>
              <a:buChar char="Ø"/>
            </a:pPr>
            <a:r>
              <a:rPr lang="en-US" altLang="ko-KR" sz="2000" dirty="0">
                <a:latin typeface="Times New Roman" panose="02020603050405020304" pitchFamily="18" charset="0"/>
                <a:cs typeface="Times New Roman" panose="02020603050405020304" pitchFamily="18" charset="0"/>
              </a:rPr>
              <a:t>Mathematical Operations</a:t>
            </a:r>
          </a:p>
          <a:p>
            <a:pPr indent="-365125">
              <a:spcBef>
                <a:spcPts val="1800"/>
              </a:spcBef>
              <a:buFont typeface="Wingdings" panose="05000000000000000000" pitchFamily="2" charset="2"/>
              <a:buChar char="Ø"/>
            </a:pPr>
            <a:r>
              <a:rPr lang="en-US" altLang="ko-KR" sz="2000" dirty="0">
                <a:latin typeface="Times New Roman" panose="02020603050405020304" pitchFamily="18" charset="0"/>
                <a:cs typeface="Times New Roman" panose="02020603050405020304" pitchFamily="18" charset="0"/>
              </a:rPr>
              <a:t>Governing Equations</a:t>
            </a:r>
          </a:p>
          <a:p>
            <a:pPr indent="-365125">
              <a:spcBef>
                <a:spcPts val="1800"/>
              </a:spcBef>
              <a:buFont typeface="Wingdings" panose="05000000000000000000" pitchFamily="2" charset="2"/>
              <a:buChar char="Ø"/>
            </a:pPr>
            <a:r>
              <a:rPr lang="en-US" altLang="ko-KR" sz="2000" dirty="0">
                <a:latin typeface="Times New Roman" panose="02020603050405020304" pitchFamily="18" charset="0"/>
                <a:cs typeface="Times New Roman" panose="02020603050405020304" pitchFamily="18" charset="0"/>
              </a:rPr>
              <a:t>Gauss-Divergence theorem</a:t>
            </a:r>
          </a:p>
          <a:p>
            <a:pPr indent="-365125">
              <a:spcBef>
                <a:spcPts val="1800"/>
              </a:spcBef>
              <a:buFont typeface="Wingdings" panose="05000000000000000000" pitchFamily="2" charset="2"/>
              <a:buChar char="Ø"/>
            </a:pPr>
            <a:r>
              <a:rPr lang="en-US" altLang="ko-KR" sz="2000" dirty="0">
                <a:solidFill>
                  <a:srgbClr val="FF0000"/>
                </a:solidFill>
                <a:latin typeface="Times New Roman" panose="02020603050405020304" pitchFamily="18" charset="0"/>
                <a:cs typeface="Times New Roman" panose="02020603050405020304" pitchFamily="18" charset="0"/>
              </a:rPr>
              <a:t>Numerical Solution to Diffusion Equation</a:t>
            </a:r>
          </a:p>
          <a:p>
            <a:pPr indent="-365125">
              <a:spcBef>
                <a:spcPts val="1800"/>
              </a:spcBef>
              <a:buFont typeface="Wingdings" panose="05000000000000000000" pitchFamily="2" charset="2"/>
              <a:buChar char="Ø"/>
            </a:pPr>
            <a:r>
              <a:rPr lang="en-US" altLang="ko-KR" sz="2000" dirty="0">
                <a:latin typeface="Times New Roman" panose="02020603050405020304" pitchFamily="18" charset="0"/>
                <a:cs typeface="Times New Roman" panose="02020603050405020304" pitchFamily="18" charset="0"/>
              </a:rPr>
              <a:t>Solve Exercise – 7 in Octave</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073AED-EF8F-B66B-9516-F65A73B1177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CAE609D-DF8A-DC79-BF3B-E61389582982}"/>
              </a:ext>
            </a:extLst>
          </p:cNvPr>
          <p:cNvSpPr>
            <a:spLocks noGrp="1"/>
          </p:cNvSpPr>
          <p:nvPr>
            <p:ph type="title"/>
          </p:nvPr>
        </p:nvSpPr>
        <p:spPr/>
        <p:txBody>
          <a:bodyPr>
            <a:normAutofit/>
          </a:bodyPr>
          <a:lstStyle/>
          <a:p>
            <a:r>
              <a:rPr lang="en-US" altLang="ko-KR" sz="4000" dirty="0">
                <a:latin typeface="Times New Roman" panose="02020603050405020304" pitchFamily="18" charset="0"/>
                <a:cs typeface="Times New Roman" panose="02020603050405020304" pitchFamily="18" charset="0"/>
              </a:rPr>
              <a:t>Next week</a:t>
            </a:r>
          </a:p>
        </p:txBody>
      </p:sp>
      <p:sp>
        <p:nvSpPr>
          <p:cNvPr id="6" name="Content Placeholder 2">
            <a:extLst>
              <a:ext uri="{FF2B5EF4-FFF2-40B4-BE49-F238E27FC236}">
                <a16:creationId xmlns:a16="http://schemas.microsoft.com/office/drawing/2014/main" id="{2BE11994-FDDA-422A-8C91-87FAE9846CD5}"/>
              </a:ext>
            </a:extLst>
          </p:cNvPr>
          <p:cNvSpPr txBox="1">
            <a:spLocks/>
          </p:cNvSpPr>
          <p:nvPr/>
        </p:nvSpPr>
        <p:spPr>
          <a:xfrm>
            <a:off x="889000" y="1616363"/>
            <a:ext cx="10677235" cy="452581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endParaRPr lang="en-IN" sz="1600"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10951E81-0CDA-4163-B874-A433102B01F6}"/>
              </a:ext>
            </a:extLst>
          </p:cNvPr>
          <p:cNvSpPr txBox="1"/>
          <p:nvPr/>
        </p:nvSpPr>
        <p:spPr>
          <a:xfrm>
            <a:off x="878609" y="1860506"/>
            <a:ext cx="10463646" cy="1754326"/>
          </a:xfrm>
          <a:prstGeom prst="rect">
            <a:avLst/>
          </a:prstGeom>
          <a:noFill/>
          <a:ln>
            <a:noFill/>
          </a:ln>
        </p:spPr>
        <p:txBody>
          <a:bodyPr wrap="square">
            <a:spAutoFit/>
          </a:bodyPr>
          <a:lstStyle/>
          <a:p>
            <a:pPr marL="457200" indent="-457200" algn="just">
              <a:buFont typeface="Arial" panose="020B0604020202020204" pitchFamily="34" charset="0"/>
              <a:buChar char="•"/>
            </a:pPr>
            <a:r>
              <a:rPr lang="en-US" altLang="ko-KR" sz="1800" dirty="0">
                <a:latin typeface="Times New Roman" panose="02020603050405020304" pitchFamily="18" charset="0"/>
                <a:cs typeface="Times New Roman" panose="02020603050405020304" pitchFamily="18" charset="0"/>
              </a:rPr>
              <a:t>Exercise – 8: </a:t>
            </a:r>
            <a:r>
              <a:rPr lang="en-US" b="0" i="0" dirty="0">
                <a:solidFill>
                  <a:srgbClr val="000000"/>
                </a:solidFill>
                <a:effectLst/>
                <a:latin typeface="Times-Roman"/>
              </a:rPr>
              <a:t>Solve “Heat conduction problem” using OpenFOAM</a:t>
            </a:r>
          </a:p>
          <a:p>
            <a:pPr marL="457200" indent="-457200" algn="just">
              <a:buFont typeface="Arial" panose="020B0604020202020204" pitchFamily="34" charset="0"/>
              <a:buChar char="•"/>
            </a:pPr>
            <a:endParaRPr lang="en-US" dirty="0">
              <a:solidFill>
                <a:srgbClr val="000000"/>
              </a:solidFill>
              <a:latin typeface="Times-Roman"/>
            </a:endParaRPr>
          </a:p>
          <a:p>
            <a:pPr marL="457200" indent="-457200" algn="just">
              <a:buFont typeface="Arial" panose="020B0604020202020204" pitchFamily="34" charset="0"/>
              <a:buChar char="•"/>
            </a:pPr>
            <a:r>
              <a:rPr lang="en-US" altLang="ko-KR" sz="1800" dirty="0">
                <a:latin typeface="Times New Roman" panose="02020603050405020304" pitchFamily="18" charset="0"/>
                <a:cs typeface="Times New Roman" panose="02020603050405020304" pitchFamily="18" charset="0"/>
              </a:rPr>
              <a:t>Exercise – 9: </a:t>
            </a:r>
            <a:r>
              <a:rPr lang="en-US" b="0" i="0" dirty="0">
                <a:solidFill>
                  <a:srgbClr val="000000"/>
                </a:solidFill>
                <a:effectLst/>
                <a:latin typeface="Times-Roman"/>
              </a:rPr>
              <a:t>Solve</a:t>
            </a:r>
            <a:r>
              <a:rPr lang="en-US" dirty="0">
                <a:solidFill>
                  <a:srgbClr val="000000"/>
                </a:solidFill>
                <a:latin typeface="Times-Roman"/>
              </a:rPr>
              <a:t> “Stefan problem” </a:t>
            </a:r>
            <a:r>
              <a:rPr lang="en-US" b="0" i="0" dirty="0">
                <a:solidFill>
                  <a:srgbClr val="000000"/>
                </a:solidFill>
                <a:effectLst/>
                <a:latin typeface="Times-Roman"/>
              </a:rPr>
              <a:t>using OpenFOAM</a:t>
            </a:r>
          </a:p>
          <a:p>
            <a:pPr algn="just"/>
            <a:endParaRPr lang="en-US" dirty="0">
              <a:solidFill>
                <a:srgbClr val="000000"/>
              </a:solidFill>
              <a:latin typeface="Times-Roman"/>
            </a:endParaRPr>
          </a:p>
          <a:p>
            <a:pPr marL="457200" indent="-457200" algn="just">
              <a:buFont typeface="Arial" panose="020B0604020202020204" pitchFamily="34" charset="0"/>
              <a:buChar char="•"/>
            </a:pPr>
            <a:endParaRPr lang="en-US" dirty="0">
              <a:solidFill>
                <a:srgbClr val="000000"/>
              </a:solidFill>
              <a:latin typeface="Times-Roman"/>
            </a:endParaRPr>
          </a:p>
          <a:p>
            <a:pPr marL="457200" indent="-457200" algn="just">
              <a:buFont typeface="Arial" panose="020B0604020202020204" pitchFamily="34" charset="0"/>
              <a:buChar char="•"/>
            </a:pPr>
            <a:endParaRPr lang="en-US" dirty="0">
              <a:solidFill>
                <a:srgbClr val="000000"/>
              </a:solidFill>
              <a:latin typeface="Times-Roman"/>
            </a:endParaRPr>
          </a:p>
        </p:txBody>
      </p:sp>
    </p:spTree>
    <p:extLst>
      <p:ext uri="{BB962C8B-B14F-4D97-AF65-F5344CB8AC3E}">
        <p14:creationId xmlns:p14="http://schemas.microsoft.com/office/powerpoint/2010/main" val="200424829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073AED-EF8F-B66B-9516-F65A73B1177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CAE609D-DF8A-DC79-BF3B-E61389582982}"/>
              </a:ext>
            </a:extLst>
          </p:cNvPr>
          <p:cNvSpPr>
            <a:spLocks noGrp="1"/>
          </p:cNvSpPr>
          <p:nvPr>
            <p:ph type="title"/>
          </p:nvPr>
        </p:nvSpPr>
        <p:spPr/>
        <p:txBody>
          <a:bodyPr>
            <a:normAutofit/>
          </a:bodyPr>
          <a:lstStyle/>
          <a:p>
            <a:r>
              <a:rPr lang="en-US" altLang="ko-KR" sz="4000" dirty="0">
                <a:latin typeface="Times New Roman" panose="02020603050405020304" pitchFamily="18" charset="0"/>
                <a:cs typeface="Times New Roman" panose="02020603050405020304" pitchFamily="18" charset="0"/>
              </a:rPr>
              <a:t>Research Project Presentation</a:t>
            </a:r>
          </a:p>
        </p:txBody>
      </p:sp>
      <p:sp>
        <p:nvSpPr>
          <p:cNvPr id="6" name="Content Placeholder 2">
            <a:extLst>
              <a:ext uri="{FF2B5EF4-FFF2-40B4-BE49-F238E27FC236}">
                <a16:creationId xmlns:a16="http://schemas.microsoft.com/office/drawing/2014/main" id="{2BE11994-FDDA-422A-8C91-87FAE9846CD5}"/>
              </a:ext>
            </a:extLst>
          </p:cNvPr>
          <p:cNvSpPr txBox="1">
            <a:spLocks/>
          </p:cNvSpPr>
          <p:nvPr/>
        </p:nvSpPr>
        <p:spPr>
          <a:xfrm>
            <a:off x="889000" y="1616363"/>
            <a:ext cx="10677235" cy="452581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endParaRPr lang="en-IN" sz="1600"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10951E81-0CDA-4163-B874-A433102B01F6}"/>
              </a:ext>
            </a:extLst>
          </p:cNvPr>
          <p:cNvSpPr txBox="1"/>
          <p:nvPr/>
        </p:nvSpPr>
        <p:spPr>
          <a:xfrm>
            <a:off x="878609" y="1860506"/>
            <a:ext cx="10463646" cy="2585323"/>
          </a:xfrm>
          <a:prstGeom prst="rect">
            <a:avLst/>
          </a:prstGeom>
          <a:noFill/>
          <a:ln>
            <a:noFill/>
          </a:ln>
        </p:spPr>
        <p:txBody>
          <a:bodyPr wrap="square">
            <a:spAutoFit/>
          </a:bodyPr>
          <a:lstStyle/>
          <a:p>
            <a:pPr algn="just"/>
            <a:r>
              <a:rPr lang="en-US" altLang="ko-KR" sz="1800" dirty="0">
                <a:latin typeface="Times New Roman" panose="02020603050405020304" pitchFamily="18" charset="0"/>
                <a:cs typeface="Times New Roman" panose="02020603050405020304" pitchFamily="18" charset="0"/>
              </a:rPr>
              <a:t>April 22 and 29:</a:t>
            </a:r>
          </a:p>
          <a:p>
            <a:pPr marL="457200" indent="-457200" algn="just">
              <a:buFont typeface="Arial" panose="020B0604020202020204" pitchFamily="34" charset="0"/>
              <a:buChar char="•"/>
            </a:pPr>
            <a:endParaRPr lang="en-US" dirty="0">
              <a:solidFill>
                <a:srgbClr val="000000"/>
              </a:solidFill>
              <a:latin typeface="Times-Roman"/>
            </a:endParaRPr>
          </a:p>
          <a:p>
            <a:pPr marL="285750" indent="-285750">
              <a:buFont typeface="Arial" panose="020B0604020202020204" pitchFamily="34" charset="0"/>
              <a:buChar char="•"/>
            </a:pPr>
            <a:r>
              <a:rPr lang="en-US" altLang="ko-KR" dirty="0">
                <a:latin typeface="Times New Roman" panose="02020603050405020304" pitchFamily="18" charset="0"/>
                <a:cs typeface="Times New Roman" panose="02020603050405020304" pitchFamily="18" charset="0"/>
              </a:rPr>
              <a:t>Every individual should present the topic in the form of presentation for 15 minutes. This topic carries high marks. Please prepare and present it carefully.</a:t>
            </a:r>
          </a:p>
          <a:p>
            <a:pPr marL="285750" indent="-285750">
              <a:buFont typeface="Arial" panose="020B0604020202020204" pitchFamily="34" charset="0"/>
              <a:buChar char="•"/>
            </a:pPr>
            <a:endParaRPr lang="en-US" altLang="ko-KR"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altLang="ko-KR" dirty="0">
                <a:latin typeface="Times New Roman" panose="02020603050405020304" pitchFamily="18" charset="0"/>
                <a:cs typeface="Times New Roman" panose="02020603050405020304" pitchFamily="18" charset="0"/>
              </a:rPr>
              <a:t>Query session: 5 minutes.</a:t>
            </a:r>
          </a:p>
          <a:p>
            <a:pPr marL="285750" indent="-285750">
              <a:buFont typeface="Arial" panose="020B0604020202020204" pitchFamily="34" charset="0"/>
              <a:buChar char="•"/>
            </a:pPr>
            <a:endParaRPr lang="en-US" altLang="ko-KR"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altLang="ko-KR" dirty="0">
                <a:latin typeface="Times New Roman" panose="02020603050405020304" pitchFamily="18" charset="0"/>
                <a:cs typeface="Times New Roman" panose="02020603050405020304" pitchFamily="18" charset="0"/>
              </a:rPr>
              <a:t>Every individual should ask a single question during the presentation.</a:t>
            </a:r>
          </a:p>
          <a:p>
            <a:pPr marL="457200" indent="-457200" algn="just">
              <a:buFont typeface="Arial" panose="020B0604020202020204" pitchFamily="34" charset="0"/>
              <a:buChar char="•"/>
            </a:pPr>
            <a:endParaRPr lang="en-US" dirty="0">
              <a:solidFill>
                <a:srgbClr val="000000"/>
              </a:solidFill>
              <a:latin typeface="Times-Roman"/>
            </a:endParaRPr>
          </a:p>
        </p:txBody>
      </p:sp>
    </p:spTree>
    <p:extLst>
      <p:ext uri="{BB962C8B-B14F-4D97-AF65-F5344CB8AC3E}">
        <p14:creationId xmlns:p14="http://schemas.microsoft.com/office/powerpoint/2010/main" val="10373570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제목 1">
            <a:extLst>
              <a:ext uri="{FF2B5EF4-FFF2-40B4-BE49-F238E27FC236}">
                <a16:creationId xmlns:a16="http://schemas.microsoft.com/office/drawing/2014/main" id="{11BFE163-703F-4194-9F34-5BEC1BCB5AA8}"/>
              </a:ext>
            </a:extLst>
          </p:cNvPr>
          <p:cNvSpPr txBox="1">
            <a:spLocks noChangeArrowheads="1"/>
          </p:cNvSpPr>
          <p:nvPr/>
        </p:nvSpPr>
        <p:spPr>
          <a:xfrm>
            <a:off x="838200" y="365125"/>
            <a:ext cx="7733145" cy="755650"/>
          </a:xfrm>
          <a:prstGeom prst="rect">
            <a:avLst/>
          </a:prstGeom>
        </p:spPr>
        <p:txBody>
          <a:bodyPr anchor="b">
            <a:normAutofit/>
          </a:bodyPr>
          <a:lstStyle>
            <a:lvl1pPr marL="0" algn="l" rtl="0" fontAlgn="base" latinLnBrk="1">
              <a:lnSpc>
                <a:spcPct val="85000"/>
              </a:lnSpc>
              <a:spcBef>
                <a:spcPct val="0"/>
              </a:spcBef>
              <a:spcAft>
                <a:spcPct val="0"/>
              </a:spcAft>
              <a:defRPr sz="4800" kern="1200" spc="-50">
                <a:solidFill>
                  <a:srgbClr val="404040"/>
                </a:solidFill>
                <a:latin typeface="+mj-lt"/>
                <a:ea typeface="+mj-ea"/>
                <a:cs typeface="+mj-cs"/>
              </a:defRPr>
            </a:lvl1pPr>
            <a:lvl2pPr algn="l" rtl="0" fontAlgn="base" latinLnBrk="1">
              <a:lnSpc>
                <a:spcPct val="85000"/>
              </a:lnSpc>
              <a:spcBef>
                <a:spcPct val="0"/>
              </a:spcBef>
              <a:spcAft>
                <a:spcPct val="0"/>
              </a:spcAft>
              <a:defRPr sz="4800">
                <a:solidFill>
                  <a:srgbClr val="404040"/>
                </a:solidFill>
                <a:latin typeface="Calibri Light" panose="020F0302020204030204" pitchFamily="34" charset="0"/>
              </a:defRPr>
            </a:lvl2pPr>
            <a:lvl3pPr algn="l" rtl="0" fontAlgn="base" latinLnBrk="1">
              <a:lnSpc>
                <a:spcPct val="85000"/>
              </a:lnSpc>
              <a:spcBef>
                <a:spcPct val="0"/>
              </a:spcBef>
              <a:spcAft>
                <a:spcPct val="0"/>
              </a:spcAft>
              <a:defRPr sz="4800">
                <a:solidFill>
                  <a:srgbClr val="404040"/>
                </a:solidFill>
                <a:latin typeface="Calibri Light" panose="020F0302020204030204" pitchFamily="34" charset="0"/>
              </a:defRPr>
            </a:lvl3pPr>
            <a:lvl4pPr algn="l" rtl="0" fontAlgn="base" latinLnBrk="1">
              <a:lnSpc>
                <a:spcPct val="85000"/>
              </a:lnSpc>
              <a:spcBef>
                <a:spcPct val="0"/>
              </a:spcBef>
              <a:spcAft>
                <a:spcPct val="0"/>
              </a:spcAft>
              <a:defRPr sz="4800">
                <a:solidFill>
                  <a:srgbClr val="404040"/>
                </a:solidFill>
                <a:latin typeface="Calibri Light" panose="020F0302020204030204" pitchFamily="34" charset="0"/>
              </a:defRPr>
            </a:lvl4pPr>
            <a:lvl5pPr algn="l" rtl="0" fontAlgn="base" latinLnBrk="1">
              <a:lnSpc>
                <a:spcPct val="85000"/>
              </a:lnSpc>
              <a:spcBef>
                <a:spcPct val="0"/>
              </a:spcBef>
              <a:spcAft>
                <a:spcPct val="0"/>
              </a:spcAft>
              <a:defRPr sz="4800">
                <a:solidFill>
                  <a:srgbClr val="404040"/>
                </a:solidFill>
                <a:latin typeface="Calibri Light" panose="020F0302020204030204" pitchFamily="34" charset="0"/>
              </a:defRPr>
            </a:lvl5pPr>
            <a:lvl6pPr marL="457200" algn="l" rtl="0" fontAlgn="base" latinLnBrk="1">
              <a:lnSpc>
                <a:spcPct val="85000"/>
              </a:lnSpc>
              <a:spcBef>
                <a:spcPct val="0"/>
              </a:spcBef>
              <a:spcAft>
                <a:spcPct val="0"/>
              </a:spcAft>
              <a:defRPr sz="4800">
                <a:solidFill>
                  <a:srgbClr val="404040"/>
                </a:solidFill>
                <a:latin typeface="Calibri Light" panose="020F0302020204030204" pitchFamily="34" charset="0"/>
              </a:defRPr>
            </a:lvl6pPr>
            <a:lvl7pPr marL="914400" algn="l" rtl="0" fontAlgn="base" latinLnBrk="1">
              <a:lnSpc>
                <a:spcPct val="85000"/>
              </a:lnSpc>
              <a:spcBef>
                <a:spcPct val="0"/>
              </a:spcBef>
              <a:spcAft>
                <a:spcPct val="0"/>
              </a:spcAft>
              <a:defRPr sz="4800">
                <a:solidFill>
                  <a:srgbClr val="404040"/>
                </a:solidFill>
                <a:latin typeface="Calibri Light" panose="020F0302020204030204" pitchFamily="34" charset="0"/>
              </a:defRPr>
            </a:lvl7pPr>
            <a:lvl8pPr marL="1371600" algn="l" rtl="0" fontAlgn="base" latinLnBrk="1">
              <a:lnSpc>
                <a:spcPct val="85000"/>
              </a:lnSpc>
              <a:spcBef>
                <a:spcPct val="0"/>
              </a:spcBef>
              <a:spcAft>
                <a:spcPct val="0"/>
              </a:spcAft>
              <a:defRPr sz="4800">
                <a:solidFill>
                  <a:srgbClr val="404040"/>
                </a:solidFill>
                <a:latin typeface="Calibri Light" panose="020F0302020204030204" pitchFamily="34" charset="0"/>
              </a:defRPr>
            </a:lvl8pPr>
            <a:lvl9pPr marL="1828800" algn="l" rtl="0" fontAlgn="base" latinLnBrk="1">
              <a:lnSpc>
                <a:spcPct val="85000"/>
              </a:lnSpc>
              <a:spcBef>
                <a:spcPct val="0"/>
              </a:spcBef>
              <a:spcAft>
                <a:spcPct val="0"/>
              </a:spcAft>
              <a:defRPr sz="4800">
                <a:solidFill>
                  <a:srgbClr val="404040"/>
                </a:solidFill>
                <a:latin typeface="Calibri Light" panose="020F0302020204030204" pitchFamily="34" charset="0"/>
              </a:defRPr>
            </a:lvl9pPr>
          </a:lstStyle>
          <a:p>
            <a:pPr>
              <a:defRPr/>
            </a:pPr>
            <a:r>
              <a:rPr lang="en-US" altLang="ko-KR" sz="3200" dirty="0">
                <a:latin typeface="Times New Roman" panose="02020603050405020304" pitchFamily="18" charset="0"/>
                <a:cs typeface="Times New Roman" panose="02020603050405020304" pitchFamily="18" charset="0"/>
              </a:rPr>
              <a:t>Heat Conduction (Fourier’s law of conduction)</a:t>
            </a:r>
          </a:p>
        </p:txBody>
      </p:sp>
      <p:pic>
        <p:nvPicPr>
          <p:cNvPr id="2" name="Picture 1">
            <a:extLst>
              <a:ext uri="{FF2B5EF4-FFF2-40B4-BE49-F238E27FC236}">
                <a16:creationId xmlns:a16="http://schemas.microsoft.com/office/drawing/2014/main" id="{9E9E1757-0F6E-4F2A-9020-18EB4C2E230E}"/>
              </a:ext>
            </a:extLst>
          </p:cNvPr>
          <p:cNvPicPr>
            <a:picLocks noChangeAspect="1"/>
          </p:cNvPicPr>
          <p:nvPr/>
        </p:nvPicPr>
        <p:blipFill rotWithShape="1">
          <a:blip r:embed="rId2"/>
          <a:srcRect l="1584"/>
          <a:stretch/>
        </p:blipFill>
        <p:spPr>
          <a:xfrm>
            <a:off x="932872" y="1385454"/>
            <a:ext cx="4811877" cy="4842000"/>
          </a:xfrm>
          <a:prstGeom prst="rect">
            <a:avLst/>
          </a:prstGeom>
        </p:spPr>
      </p:pic>
      <p:sp>
        <p:nvSpPr>
          <p:cNvPr id="10" name="TextBox 9">
            <a:extLst>
              <a:ext uri="{FF2B5EF4-FFF2-40B4-BE49-F238E27FC236}">
                <a16:creationId xmlns:a16="http://schemas.microsoft.com/office/drawing/2014/main" id="{760B3D63-81A4-4B94-9EC8-4E0EB325B211}"/>
              </a:ext>
            </a:extLst>
          </p:cNvPr>
          <p:cNvSpPr txBox="1"/>
          <p:nvPr/>
        </p:nvSpPr>
        <p:spPr>
          <a:xfrm>
            <a:off x="6289962" y="2276824"/>
            <a:ext cx="2235201" cy="369332"/>
          </a:xfrm>
          <a:prstGeom prst="rect">
            <a:avLst/>
          </a:prstGeom>
          <a:noFill/>
        </p:spPr>
        <p:txBody>
          <a:bodyPr wrap="square">
            <a:spAutoFit/>
          </a:bodyPr>
          <a:lstStyle/>
          <a:p>
            <a:r>
              <a:rPr lang="en-US" altLang="ko-KR" sz="1800" dirty="0">
                <a:solidFill>
                  <a:srgbClr val="FF0000"/>
                </a:solidFill>
                <a:latin typeface="Times New Roman" panose="02020603050405020304" pitchFamily="18" charset="0"/>
                <a:cs typeface="Times New Roman" panose="02020603050405020304" pitchFamily="18" charset="0"/>
              </a:rPr>
              <a:t>Thermal conductivity</a:t>
            </a:r>
            <a:endParaRPr lang="en-US" dirty="0">
              <a:solidFill>
                <a:srgbClr val="FF0000"/>
              </a:solidFill>
            </a:endParaRPr>
          </a:p>
        </p:txBody>
      </p:sp>
      <p:pic>
        <p:nvPicPr>
          <p:cNvPr id="3" name="Picture 2">
            <a:extLst>
              <a:ext uri="{FF2B5EF4-FFF2-40B4-BE49-F238E27FC236}">
                <a16:creationId xmlns:a16="http://schemas.microsoft.com/office/drawing/2014/main" id="{483124C3-0962-4D70-83B7-753C67113411}"/>
              </a:ext>
            </a:extLst>
          </p:cNvPr>
          <p:cNvPicPr>
            <a:picLocks noChangeAspect="1"/>
          </p:cNvPicPr>
          <p:nvPr/>
        </p:nvPicPr>
        <p:blipFill>
          <a:blip r:embed="rId3"/>
          <a:stretch>
            <a:fillRect/>
          </a:stretch>
        </p:blipFill>
        <p:spPr>
          <a:xfrm>
            <a:off x="8057717" y="1293379"/>
            <a:ext cx="1316687" cy="710911"/>
          </a:xfrm>
          <a:prstGeom prst="rect">
            <a:avLst/>
          </a:prstGeom>
        </p:spPr>
      </p:pic>
      <p:pic>
        <p:nvPicPr>
          <p:cNvPr id="4" name="Picture 3">
            <a:extLst>
              <a:ext uri="{FF2B5EF4-FFF2-40B4-BE49-F238E27FC236}">
                <a16:creationId xmlns:a16="http://schemas.microsoft.com/office/drawing/2014/main" id="{CA9CCB41-D13A-488A-A532-54EACA336730}"/>
              </a:ext>
            </a:extLst>
          </p:cNvPr>
          <p:cNvPicPr>
            <a:picLocks noChangeAspect="1"/>
          </p:cNvPicPr>
          <p:nvPr/>
        </p:nvPicPr>
        <p:blipFill rotWithShape="1">
          <a:blip r:embed="rId4"/>
          <a:srcRect b="58701"/>
          <a:stretch/>
        </p:blipFill>
        <p:spPr>
          <a:xfrm>
            <a:off x="6503266" y="3065896"/>
            <a:ext cx="2335934" cy="881781"/>
          </a:xfrm>
          <a:prstGeom prst="rect">
            <a:avLst/>
          </a:prstGeom>
        </p:spPr>
      </p:pic>
      <p:pic>
        <p:nvPicPr>
          <p:cNvPr id="6" name="Picture 5">
            <a:extLst>
              <a:ext uri="{FF2B5EF4-FFF2-40B4-BE49-F238E27FC236}">
                <a16:creationId xmlns:a16="http://schemas.microsoft.com/office/drawing/2014/main" id="{7B9791B7-4E29-43E3-A161-C5A2F3FD100E}"/>
              </a:ext>
            </a:extLst>
          </p:cNvPr>
          <p:cNvPicPr>
            <a:picLocks noChangeAspect="1"/>
          </p:cNvPicPr>
          <p:nvPr/>
        </p:nvPicPr>
        <p:blipFill rotWithShape="1">
          <a:blip r:embed="rId4"/>
          <a:srcRect l="28829" t="82705" r="30584" b="2175"/>
          <a:stretch/>
        </p:blipFill>
        <p:spPr>
          <a:xfrm>
            <a:off x="6474691" y="4276436"/>
            <a:ext cx="1112030" cy="378691"/>
          </a:xfrm>
          <a:prstGeom prst="rect">
            <a:avLst/>
          </a:prstGeom>
        </p:spPr>
      </p:pic>
      <p:sp>
        <p:nvSpPr>
          <p:cNvPr id="15" name="TextBox 14">
            <a:extLst>
              <a:ext uri="{FF2B5EF4-FFF2-40B4-BE49-F238E27FC236}">
                <a16:creationId xmlns:a16="http://schemas.microsoft.com/office/drawing/2014/main" id="{018E73D1-1FD8-4E40-B5E2-AED0E09C2B16}"/>
              </a:ext>
            </a:extLst>
          </p:cNvPr>
          <p:cNvSpPr txBox="1"/>
          <p:nvPr/>
        </p:nvSpPr>
        <p:spPr>
          <a:xfrm>
            <a:off x="6756398" y="5153951"/>
            <a:ext cx="4585857" cy="369332"/>
          </a:xfrm>
          <a:prstGeom prst="rect">
            <a:avLst/>
          </a:prstGeom>
          <a:solidFill>
            <a:schemeClr val="accent6">
              <a:lumMod val="20000"/>
              <a:lumOff val="80000"/>
            </a:schemeClr>
          </a:solidFill>
          <a:ln>
            <a:noFill/>
          </a:ln>
        </p:spPr>
        <p:txBody>
          <a:bodyPr wrap="square">
            <a:spAutoFit/>
          </a:bodyPr>
          <a:lstStyle/>
          <a:p>
            <a:r>
              <a:rPr lang="en-US" altLang="ko-KR" sz="1800" dirty="0">
                <a:latin typeface="Times New Roman" panose="02020603050405020304" pitchFamily="18" charset="0"/>
                <a:cs typeface="Times New Roman" panose="02020603050405020304" pitchFamily="18" charset="0"/>
              </a:rPr>
              <a:t>Solve this problem in Octave and OpenFOAM</a:t>
            </a:r>
            <a:endParaRPr lang="en-US" dirty="0"/>
          </a:p>
        </p:txBody>
      </p:sp>
      <p:sp>
        <p:nvSpPr>
          <p:cNvPr id="11" name="TextBox 10">
            <a:extLst>
              <a:ext uri="{FF2B5EF4-FFF2-40B4-BE49-F238E27FC236}">
                <a16:creationId xmlns:a16="http://schemas.microsoft.com/office/drawing/2014/main" id="{A3082DBC-E07A-4399-8C35-5701403625AF}"/>
              </a:ext>
            </a:extLst>
          </p:cNvPr>
          <p:cNvSpPr txBox="1"/>
          <p:nvPr/>
        </p:nvSpPr>
        <p:spPr>
          <a:xfrm>
            <a:off x="5726546" y="6507232"/>
            <a:ext cx="6096000" cy="276999"/>
          </a:xfrm>
          <a:prstGeom prst="rect">
            <a:avLst/>
          </a:prstGeom>
          <a:noFill/>
        </p:spPr>
        <p:txBody>
          <a:bodyPr wrap="square">
            <a:spAutoFit/>
          </a:bodyPr>
          <a:lstStyle/>
          <a:p>
            <a:r>
              <a:rPr lang="en-US" sz="1200" u="sng" dirty="0">
                <a:latin typeface="Times New Roman" panose="02020603050405020304" pitchFamily="18" charset="0"/>
                <a:cs typeface="Times New Roman" panose="02020603050405020304" pitchFamily="18" charset="0"/>
              </a:rPr>
              <a:t>Ref:</a:t>
            </a:r>
            <a:r>
              <a:rPr lang="en-US" sz="1200" dirty="0">
                <a:latin typeface="Times New Roman" panose="02020603050405020304" pitchFamily="18" charset="0"/>
                <a:cs typeface="Times New Roman" panose="02020603050405020304" pitchFamily="18" charset="0"/>
              </a:rPr>
              <a:t> Stephen R. Turns - An introduction to combustion - concepts and applications</a:t>
            </a:r>
          </a:p>
        </p:txBody>
      </p:sp>
    </p:spTree>
    <p:extLst>
      <p:ext uri="{BB962C8B-B14F-4D97-AF65-F5344CB8AC3E}">
        <p14:creationId xmlns:p14="http://schemas.microsoft.com/office/powerpoint/2010/main" val="20368661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제목 1">
            <a:extLst>
              <a:ext uri="{FF2B5EF4-FFF2-40B4-BE49-F238E27FC236}">
                <a16:creationId xmlns:a16="http://schemas.microsoft.com/office/drawing/2014/main" id="{32305893-3829-4C12-A213-81B36D100022}"/>
              </a:ext>
            </a:extLst>
          </p:cNvPr>
          <p:cNvSpPr txBox="1">
            <a:spLocks noChangeArrowheads="1"/>
          </p:cNvSpPr>
          <p:nvPr/>
        </p:nvSpPr>
        <p:spPr>
          <a:xfrm>
            <a:off x="838200" y="365125"/>
            <a:ext cx="10515600" cy="755650"/>
          </a:xfrm>
          <a:prstGeom prst="rect">
            <a:avLst/>
          </a:prstGeom>
        </p:spPr>
        <p:txBody>
          <a:bodyPr anchor="b">
            <a:normAutofit/>
          </a:bodyPr>
          <a:lstStyle>
            <a:lvl1pPr marL="0" algn="l" rtl="0" fontAlgn="base" latinLnBrk="1">
              <a:lnSpc>
                <a:spcPct val="85000"/>
              </a:lnSpc>
              <a:spcBef>
                <a:spcPct val="0"/>
              </a:spcBef>
              <a:spcAft>
                <a:spcPct val="0"/>
              </a:spcAft>
              <a:defRPr sz="4800" kern="1200" spc="-50">
                <a:solidFill>
                  <a:srgbClr val="404040"/>
                </a:solidFill>
                <a:latin typeface="+mj-lt"/>
                <a:ea typeface="+mj-ea"/>
                <a:cs typeface="+mj-cs"/>
              </a:defRPr>
            </a:lvl1pPr>
            <a:lvl2pPr algn="l" rtl="0" fontAlgn="base" latinLnBrk="1">
              <a:lnSpc>
                <a:spcPct val="85000"/>
              </a:lnSpc>
              <a:spcBef>
                <a:spcPct val="0"/>
              </a:spcBef>
              <a:spcAft>
                <a:spcPct val="0"/>
              </a:spcAft>
              <a:defRPr sz="4800">
                <a:solidFill>
                  <a:srgbClr val="404040"/>
                </a:solidFill>
                <a:latin typeface="Calibri Light" panose="020F0302020204030204" pitchFamily="34" charset="0"/>
              </a:defRPr>
            </a:lvl2pPr>
            <a:lvl3pPr algn="l" rtl="0" fontAlgn="base" latinLnBrk="1">
              <a:lnSpc>
                <a:spcPct val="85000"/>
              </a:lnSpc>
              <a:spcBef>
                <a:spcPct val="0"/>
              </a:spcBef>
              <a:spcAft>
                <a:spcPct val="0"/>
              </a:spcAft>
              <a:defRPr sz="4800">
                <a:solidFill>
                  <a:srgbClr val="404040"/>
                </a:solidFill>
                <a:latin typeface="Calibri Light" panose="020F0302020204030204" pitchFamily="34" charset="0"/>
              </a:defRPr>
            </a:lvl3pPr>
            <a:lvl4pPr algn="l" rtl="0" fontAlgn="base" latinLnBrk="1">
              <a:lnSpc>
                <a:spcPct val="85000"/>
              </a:lnSpc>
              <a:spcBef>
                <a:spcPct val="0"/>
              </a:spcBef>
              <a:spcAft>
                <a:spcPct val="0"/>
              </a:spcAft>
              <a:defRPr sz="4800">
                <a:solidFill>
                  <a:srgbClr val="404040"/>
                </a:solidFill>
                <a:latin typeface="Calibri Light" panose="020F0302020204030204" pitchFamily="34" charset="0"/>
              </a:defRPr>
            </a:lvl4pPr>
            <a:lvl5pPr algn="l" rtl="0" fontAlgn="base" latinLnBrk="1">
              <a:lnSpc>
                <a:spcPct val="85000"/>
              </a:lnSpc>
              <a:spcBef>
                <a:spcPct val="0"/>
              </a:spcBef>
              <a:spcAft>
                <a:spcPct val="0"/>
              </a:spcAft>
              <a:defRPr sz="4800">
                <a:solidFill>
                  <a:srgbClr val="404040"/>
                </a:solidFill>
                <a:latin typeface="Calibri Light" panose="020F0302020204030204" pitchFamily="34" charset="0"/>
              </a:defRPr>
            </a:lvl5pPr>
            <a:lvl6pPr marL="457200" algn="l" rtl="0" fontAlgn="base" latinLnBrk="1">
              <a:lnSpc>
                <a:spcPct val="85000"/>
              </a:lnSpc>
              <a:spcBef>
                <a:spcPct val="0"/>
              </a:spcBef>
              <a:spcAft>
                <a:spcPct val="0"/>
              </a:spcAft>
              <a:defRPr sz="4800">
                <a:solidFill>
                  <a:srgbClr val="404040"/>
                </a:solidFill>
                <a:latin typeface="Calibri Light" panose="020F0302020204030204" pitchFamily="34" charset="0"/>
              </a:defRPr>
            </a:lvl6pPr>
            <a:lvl7pPr marL="914400" algn="l" rtl="0" fontAlgn="base" latinLnBrk="1">
              <a:lnSpc>
                <a:spcPct val="85000"/>
              </a:lnSpc>
              <a:spcBef>
                <a:spcPct val="0"/>
              </a:spcBef>
              <a:spcAft>
                <a:spcPct val="0"/>
              </a:spcAft>
              <a:defRPr sz="4800">
                <a:solidFill>
                  <a:srgbClr val="404040"/>
                </a:solidFill>
                <a:latin typeface="Calibri Light" panose="020F0302020204030204" pitchFamily="34" charset="0"/>
              </a:defRPr>
            </a:lvl7pPr>
            <a:lvl8pPr marL="1371600" algn="l" rtl="0" fontAlgn="base" latinLnBrk="1">
              <a:lnSpc>
                <a:spcPct val="85000"/>
              </a:lnSpc>
              <a:spcBef>
                <a:spcPct val="0"/>
              </a:spcBef>
              <a:spcAft>
                <a:spcPct val="0"/>
              </a:spcAft>
              <a:defRPr sz="4800">
                <a:solidFill>
                  <a:srgbClr val="404040"/>
                </a:solidFill>
                <a:latin typeface="Calibri Light" panose="020F0302020204030204" pitchFamily="34" charset="0"/>
              </a:defRPr>
            </a:lvl8pPr>
            <a:lvl9pPr marL="1828800" algn="l" rtl="0" fontAlgn="base" latinLnBrk="1">
              <a:lnSpc>
                <a:spcPct val="85000"/>
              </a:lnSpc>
              <a:spcBef>
                <a:spcPct val="0"/>
              </a:spcBef>
              <a:spcAft>
                <a:spcPct val="0"/>
              </a:spcAft>
              <a:defRPr sz="4800">
                <a:solidFill>
                  <a:srgbClr val="404040"/>
                </a:solidFill>
                <a:latin typeface="Calibri Light" panose="020F0302020204030204" pitchFamily="34" charset="0"/>
              </a:defRPr>
            </a:lvl9pPr>
          </a:lstStyle>
          <a:p>
            <a:pPr defTabSz="914400"/>
            <a:r>
              <a:rPr lang="en-US" sz="3200" dirty="0">
                <a:solidFill>
                  <a:schemeClr val="tx1"/>
                </a:solidFill>
                <a:latin typeface="Times New Roman" panose="02020603050405020304" pitchFamily="18" charset="0"/>
                <a:cs typeface="Times New Roman" panose="02020603050405020304" pitchFamily="18" charset="0"/>
              </a:rPr>
              <a:t>Numerical Solution to Diffusion Equation</a:t>
            </a:r>
          </a:p>
        </p:txBody>
      </p:sp>
      <mc:AlternateContent xmlns:mc="http://schemas.openxmlformats.org/markup-compatibility/2006">
        <mc:Choice xmlns:a14="http://schemas.microsoft.com/office/drawing/2010/main" Requires="a14">
          <p:sp>
            <p:nvSpPr>
              <p:cNvPr id="208" name="TextBox 207">
                <a:extLst>
                  <a:ext uri="{FF2B5EF4-FFF2-40B4-BE49-F238E27FC236}">
                    <a16:creationId xmlns:a16="http://schemas.microsoft.com/office/drawing/2014/main" id="{FFCA4D4D-7B63-4EBC-99D0-6F511E5F5DF8}"/>
                  </a:ext>
                </a:extLst>
              </p:cNvPr>
              <p:cNvSpPr txBox="1"/>
              <p:nvPr/>
            </p:nvSpPr>
            <p:spPr>
              <a:xfrm>
                <a:off x="1949715" y="1788428"/>
                <a:ext cx="1428596" cy="664990"/>
              </a:xfrm>
              <a:prstGeom prst="rect">
                <a:avLst/>
              </a:prstGeom>
              <a:noFill/>
              <a:ln>
                <a:solidFill>
                  <a:schemeClr val="tx1"/>
                </a:solidFill>
              </a:ln>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m:t>
                          </m:r>
                          <m:r>
                            <a:rPr lang="en-US" b="0" i="1" smtClean="0">
                              <a:latin typeface="Cambria Math" panose="02040503050406030204" pitchFamily="18" charset="0"/>
                            </a:rPr>
                            <m:t>𝑇</m:t>
                          </m:r>
                        </m:num>
                        <m:den>
                          <m:r>
                            <a:rPr lang="en-US" b="0" i="1" smtClean="0">
                              <a:latin typeface="Cambria Math" panose="02040503050406030204" pitchFamily="18" charset="0"/>
                            </a:rPr>
                            <m:t>𝜕</m:t>
                          </m:r>
                          <m:r>
                            <a:rPr lang="en-US" b="0" i="1" smtClean="0">
                              <a:latin typeface="Cambria Math" panose="02040503050406030204" pitchFamily="18" charset="0"/>
                            </a:rPr>
                            <m:t>𝑡</m:t>
                          </m:r>
                        </m:den>
                      </m:f>
                      <m:r>
                        <a:rPr lang="en-US" b="0" i="1" smtClean="0">
                          <a:latin typeface="Cambria Math" panose="02040503050406030204" pitchFamily="18" charset="0"/>
                        </a:rPr>
                        <m:t>=</m:t>
                      </m:r>
                      <m:r>
                        <a:rPr lang="en-US" b="0" i="1" smtClean="0">
                          <a:latin typeface="Cambria Math" panose="02040503050406030204" pitchFamily="18" charset="0"/>
                        </a:rPr>
                        <m:t>𝛼</m:t>
                      </m:r>
                      <m:f>
                        <m:fPr>
                          <m:ctrlPr>
                            <a:rPr lang="en-US" i="1">
                              <a:latin typeface="Cambria Math" panose="02040503050406030204" pitchFamily="18" charset="0"/>
                            </a:rPr>
                          </m:ctrlPr>
                        </m:fPr>
                        <m:num>
                          <m:sSup>
                            <m:sSupPr>
                              <m:ctrlPr>
                                <a:rPr lang="en-US" b="0" i="1" smtClean="0">
                                  <a:latin typeface="Cambria Math" panose="02040503050406030204" pitchFamily="18" charset="0"/>
                                </a:rPr>
                              </m:ctrlPr>
                            </m:sSupPr>
                            <m:e>
                              <m:r>
                                <a:rPr lang="en-US" i="1">
                                  <a:latin typeface="Cambria Math" panose="02040503050406030204" pitchFamily="18" charset="0"/>
                                </a:rPr>
                                <m:t>𝜕</m:t>
                              </m:r>
                            </m:e>
                            <m:sup>
                              <m:r>
                                <a:rPr lang="en-US" b="0" i="1" smtClean="0">
                                  <a:latin typeface="Cambria Math" panose="02040503050406030204" pitchFamily="18" charset="0"/>
                                </a:rPr>
                                <m:t>2</m:t>
                              </m:r>
                            </m:sup>
                          </m:sSup>
                          <m:r>
                            <a:rPr lang="en-US" i="1">
                              <a:latin typeface="Cambria Math" panose="02040503050406030204" pitchFamily="18" charset="0"/>
                            </a:rPr>
                            <m:t>𝑇</m:t>
                          </m:r>
                        </m:num>
                        <m:den>
                          <m:r>
                            <a:rPr lang="en-US" i="1">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2</m:t>
                              </m:r>
                            </m:sup>
                          </m:sSup>
                        </m:den>
                      </m:f>
                    </m:oMath>
                  </m:oMathPara>
                </a14:m>
                <a:endParaRPr lang="en-US" dirty="0"/>
              </a:p>
            </p:txBody>
          </p:sp>
        </mc:Choice>
        <mc:Fallback>
          <p:sp>
            <p:nvSpPr>
              <p:cNvPr id="208" name="TextBox 207">
                <a:extLst>
                  <a:ext uri="{FF2B5EF4-FFF2-40B4-BE49-F238E27FC236}">
                    <a16:creationId xmlns:a16="http://schemas.microsoft.com/office/drawing/2014/main" id="{FFCA4D4D-7B63-4EBC-99D0-6F511E5F5DF8}"/>
                  </a:ext>
                </a:extLst>
              </p:cNvPr>
              <p:cNvSpPr txBox="1">
                <a:spLocks noRot="1" noChangeAspect="1" noMove="1" noResize="1" noEditPoints="1" noAdjustHandles="1" noChangeArrowheads="1" noChangeShapeType="1" noTextEdit="1"/>
              </p:cNvSpPr>
              <p:nvPr/>
            </p:nvSpPr>
            <p:spPr>
              <a:xfrm>
                <a:off x="1949715" y="1788428"/>
                <a:ext cx="1428596" cy="664990"/>
              </a:xfrm>
              <a:prstGeom prst="rect">
                <a:avLst/>
              </a:prstGeom>
              <a:blipFill>
                <a:blip r:embed="rId3"/>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09" name="TextBox 208">
                <a:extLst>
                  <a:ext uri="{FF2B5EF4-FFF2-40B4-BE49-F238E27FC236}">
                    <a16:creationId xmlns:a16="http://schemas.microsoft.com/office/drawing/2014/main" id="{FA695572-2444-4500-9553-08AA6530F650}"/>
                  </a:ext>
                </a:extLst>
              </p:cNvPr>
              <p:cNvSpPr txBox="1"/>
              <p:nvPr/>
            </p:nvSpPr>
            <p:spPr>
              <a:xfrm>
                <a:off x="1450359" y="2766272"/>
                <a:ext cx="2579616" cy="78854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sSubSup>
                            <m:sSubSupPr>
                              <m:ctrlPr>
                                <a:rPr lang="en-US" i="1" smtClean="0">
                                  <a:latin typeface="Cambria Math" panose="02040503050406030204" pitchFamily="18" charset="0"/>
                                </a:rPr>
                              </m:ctrlPr>
                            </m:sSubSupPr>
                            <m:e>
                              <m:r>
                                <a:rPr lang="en-US" b="0" i="1" smtClean="0">
                                  <a:latin typeface="Cambria Math" panose="02040503050406030204" pitchFamily="18" charset="0"/>
                                </a:rPr>
                                <m:t>𝑇</m:t>
                              </m:r>
                            </m:e>
                            <m:sub>
                              <m:r>
                                <a:rPr lang="en-US" b="0" i="1" smtClean="0">
                                  <a:latin typeface="Cambria Math" panose="02040503050406030204" pitchFamily="18" charset="0"/>
                                </a:rPr>
                                <m:t>𝑖</m:t>
                              </m:r>
                            </m:sub>
                            <m:sup>
                              <m:r>
                                <a:rPr lang="en-US" b="0" i="1" smtClean="0">
                                  <a:latin typeface="Cambria Math" panose="02040503050406030204" pitchFamily="18" charset="0"/>
                                </a:rPr>
                                <m:t>𝑛</m:t>
                              </m:r>
                              <m:r>
                                <a:rPr lang="en-US" b="0" i="1" smtClean="0">
                                  <a:latin typeface="Cambria Math" panose="02040503050406030204" pitchFamily="18" charset="0"/>
                                </a:rPr>
                                <m:t>+1</m:t>
                              </m:r>
                            </m:sup>
                          </m:sSubSup>
                          <m:r>
                            <a:rPr lang="en-US" b="0" i="1" smtClean="0">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𝑇</m:t>
                              </m:r>
                            </m:e>
                            <m:sub>
                              <m:r>
                                <a:rPr lang="en-US" i="1">
                                  <a:latin typeface="Cambria Math" panose="02040503050406030204" pitchFamily="18" charset="0"/>
                                </a:rPr>
                                <m:t>𝑖</m:t>
                              </m:r>
                            </m:sub>
                            <m:sup>
                              <m:r>
                                <a:rPr lang="en-US" i="1">
                                  <a:latin typeface="Cambria Math" panose="02040503050406030204" pitchFamily="18" charset="0"/>
                                </a:rPr>
                                <m:t>𝑛</m:t>
                              </m:r>
                            </m:sup>
                          </m:sSubSup>
                        </m:num>
                        <m:den>
                          <m:r>
                            <m:rPr>
                              <m:sty m:val="p"/>
                            </m:rPr>
                            <a:rPr lang="en-US" b="0" i="0" smtClean="0">
                              <a:latin typeface="Cambria Math" panose="02040503050406030204" pitchFamily="18" charset="0"/>
                            </a:rPr>
                            <m:t>Δ</m:t>
                          </m:r>
                          <m:r>
                            <a:rPr lang="en-US" b="0" i="1" smtClean="0">
                              <a:latin typeface="Cambria Math" panose="02040503050406030204" pitchFamily="18" charset="0"/>
                            </a:rPr>
                            <m:t>𝑡</m:t>
                          </m:r>
                        </m:den>
                      </m:f>
                      <m:r>
                        <a:rPr lang="en-US" b="0" i="1" smtClean="0">
                          <a:latin typeface="Cambria Math" panose="02040503050406030204" pitchFamily="18" charset="0"/>
                        </a:rPr>
                        <m:t>=</m:t>
                      </m:r>
                      <m:r>
                        <a:rPr lang="en-US" b="0" i="1" smtClean="0">
                          <a:latin typeface="Cambria Math" panose="02040503050406030204" pitchFamily="18" charset="0"/>
                        </a:rPr>
                        <m:t>𝛼</m:t>
                      </m:r>
                      <m:sSubSup>
                        <m:sSubSupPr>
                          <m:ctrlPr>
                            <a:rPr lang="en-US" b="0" i="1" smtClean="0">
                              <a:latin typeface="Cambria Math" panose="02040503050406030204" pitchFamily="18" charset="0"/>
                            </a:rPr>
                          </m:ctrlPr>
                        </m:sSubSupPr>
                        <m:e>
                          <m:d>
                            <m:dPr>
                              <m:ctrlPr>
                                <a:rPr lang="en-US" b="0" i="1" smtClean="0">
                                  <a:latin typeface="Cambria Math" panose="02040503050406030204" pitchFamily="18" charset="0"/>
                                </a:rPr>
                              </m:ctrlPr>
                            </m:dPr>
                            <m:e>
                              <m:f>
                                <m:fPr>
                                  <m:ctrlPr>
                                    <a:rPr lang="en-US" i="1">
                                      <a:latin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rPr>
                                        <m:t>𝜕</m:t>
                                      </m:r>
                                    </m:e>
                                    <m:sup>
                                      <m:r>
                                        <a:rPr lang="en-US" i="1">
                                          <a:latin typeface="Cambria Math" panose="02040503050406030204" pitchFamily="18" charset="0"/>
                                        </a:rPr>
                                        <m:t>2</m:t>
                                      </m:r>
                                    </m:sup>
                                  </m:sSup>
                                  <m:r>
                                    <a:rPr lang="en-US" i="1">
                                      <a:latin typeface="Cambria Math" panose="02040503050406030204" pitchFamily="18" charset="0"/>
                                    </a:rPr>
                                    <m:t>𝑇</m:t>
                                  </m:r>
                                </m:num>
                                <m:den>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2</m:t>
                                      </m:r>
                                    </m:sup>
                                  </m:sSup>
                                </m:den>
                              </m:f>
                            </m:e>
                          </m:d>
                        </m:e>
                        <m:sub>
                          <m:r>
                            <a:rPr lang="en-US" b="0" i="1" smtClean="0">
                              <a:latin typeface="Cambria Math" panose="02040503050406030204" pitchFamily="18" charset="0"/>
                            </a:rPr>
                            <m:t>𝑖</m:t>
                          </m:r>
                        </m:sub>
                        <m:sup>
                          <m:r>
                            <a:rPr lang="en-US" b="0" i="1" smtClean="0">
                              <a:latin typeface="Cambria Math" panose="02040503050406030204" pitchFamily="18" charset="0"/>
                            </a:rPr>
                            <m:t>𝑛</m:t>
                          </m:r>
                        </m:sup>
                      </m:sSubSup>
                    </m:oMath>
                  </m:oMathPara>
                </a14:m>
                <a:endParaRPr lang="en-US" dirty="0"/>
              </a:p>
            </p:txBody>
          </p:sp>
        </mc:Choice>
        <mc:Fallback>
          <p:sp>
            <p:nvSpPr>
              <p:cNvPr id="209" name="TextBox 208">
                <a:extLst>
                  <a:ext uri="{FF2B5EF4-FFF2-40B4-BE49-F238E27FC236}">
                    <a16:creationId xmlns:a16="http://schemas.microsoft.com/office/drawing/2014/main" id="{FA695572-2444-4500-9553-08AA6530F650}"/>
                  </a:ext>
                </a:extLst>
              </p:cNvPr>
              <p:cNvSpPr txBox="1">
                <a:spLocks noRot="1" noChangeAspect="1" noMove="1" noResize="1" noEditPoints="1" noAdjustHandles="1" noChangeArrowheads="1" noChangeShapeType="1" noTextEdit="1"/>
              </p:cNvSpPr>
              <p:nvPr/>
            </p:nvSpPr>
            <p:spPr>
              <a:xfrm>
                <a:off x="1450359" y="2766272"/>
                <a:ext cx="2579616" cy="788549"/>
              </a:xfrm>
              <a:prstGeom prst="rect">
                <a:avLst/>
              </a:prstGeom>
              <a:blipFill>
                <a:blip r:embed="rId4"/>
                <a:stretch>
                  <a:fillRect/>
                </a:stretch>
              </a:blipFill>
            </p:spPr>
            <p:txBody>
              <a:bodyPr/>
              <a:lstStyle/>
              <a:p>
                <a:r>
                  <a:rPr lang="en-US">
                    <a:noFill/>
                  </a:rPr>
                  <a:t> </a:t>
                </a:r>
              </a:p>
            </p:txBody>
          </p:sp>
        </mc:Fallback>
      </mc:AlternateContent>
      <p:grpSp>
        <p:nvGrpSpPr>
          <p:cNvPr id="210" name="Group 9">
            <a:extLst>
              <a:ext uri="{FF2B5EF4-FFF2-40B4-BE49-F238E27FC236}">
                <a16:creationId xmlns:a16="http://schemas.microsoft.com/office/drawing/2014/main" id="{5CA17248-854A-4FE7-BE07-B8D1189D25F8}"/>
              </a:ext>
            </a:extLst>
          </p:cNvPr>
          <p:cNvGrpSpPr/>
          <p:nvPr/>
        </p:nvGrpSpPr>
        <p:grpSpPr>
          <a:xfrm>
            <a:off x="7124435" y="3929821"/>
            <a:ext cx="4521364" cy="591800"/>
            <a:chOff x="3021162" y="2446020"/>
            <a:chExt cx="4521364" cy="591800"/>
          </a:xfrm>
        </p:grpSpPr>
        <p:cxnSp>
          <p:nvCxnSpPr>
            <p:cNvPr id="211" name="Straight Connector 10">
              <a:extLst>
                <a:ext uri="{FF2B5EF4-FFF2-40B4-BE49-F238E27FC236}">
                  <a16:creationId xmlns:a16="http://schemas.microsoft.com/office/drawing/2014/main" id="{3CD38FE7-909E-4F95-93DA-242DB96E381F}"/>
                </a:ext>
              </a:extLst>
            </p:cNvPr>
            <p:cNvCxnSpPr/>
            <p:nvPr/>
          </p:nvCxnSpPr>
          <p:spPr>
            <a:xfrm>
              <a:off x="3392424" y="2514600"/>
              <a:ext cx="3657600" cy="0"/>
            </a:xfrm>
            <a:prstGeom prst="line">
              <a:avLst/>
            </a:prstGeom>
            <a:ln w="28575">
              <a:solidFill>
                <a:srgbClr val="0D19FF"/>
              </a:solidFill>
            </a:ln>
          </p:spPr>
          <p:style>
            <a:lnRef idx="1">
              <a:schemeClr val="accent1"/>
            </a:lnRef>
            <a:fillRef idx="0">
              <a:schemeClr val="accent1"/>
            </a:fillRef>
            <a:effectRef idx="0">
              <a:schemeClr val="accent1"/>
            </a:effectRef>
            <a:fontRef idx="minor">
              <a:schemeClr val="tx1"/>
            </a:fontRef>
          </p:style>
        </p:cxnSp>
        <p:sp>
          <p:nvSpPr>
            <p:cNvPr id="212" name="Oval 11">
              <a:extLst>
                <a:ext uri="{FF2B5EF4-FFF2-40B4-BE49-F238E27FC236}">
                  <a16:creationId xmlns:a16="http://schemas.microsoft.com/office/drawing/2014/main" id="{1CC6C73A-A1D8-40C7-8E81-7204B5FCD458}"/>
                </a:ext>
              </a:extLst>
            </p:cNvPr>
            <p:cNvSpPr/>
            <p:nvPr/>
          </p:nvSpPr>
          <p:spPr>
            <a:xfrm>
              <a:off x="3355848" y="2450592"/>
              <a:ext cx="137160" cy="137160"/>
            </a:xfrm>
            <a:prstGeom prst="ellipse">
              <a:avLst/>
            </a:prstGeom>
            <a:solidFill>
              <a:srgbClr val="0D19FF"/>
            </a:solidFill>
            <a:ln>
              <a:solidFill>
                <a:srgbClr val="0D19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3" name="Oval 12">
              <a:extLst>
                <a:ext uri="{FF2B5EF4-FFF2-40B4-BE49-F238E27FC236}">
                  <a16:creationId xmlns:a16="http://schemas.microsoft.com/office/drawing/2014/main" id="{DA394515-837C-4281-A738-B0C3429F7233}"/>
                </a:ext>
              </a:extLst>
            </p:cNvPr>
            <p:cNvSpPr/>
            <p:nvPr/>
          </p:nvSpPr>
          <p:spPr>
            <a:xfrm>
              <a:off x="4541520" y="2446020"/>
              <a:ext cx="137160" cy="137160"/>
            </a:xfrm>
            <a:prstGeom prst="ellipse">
              <a:avLst/>
            </a:prstGeom>
            <a:solidFill>
              <a:srgbClr val="0D19FF"/>
            </a:solidFill>
            <a:ln>
              <a:solidFill>
                <a:srgbClr val="0D19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4" name="Oval 13">
              <a:extLst>
                <a:ext uri="{FF2B5EF4-FFF2-40B4-BE49-F238E27FC236}">
                  <a16:creationId xmlns:a16="http://schemas.microsoft.com/office/drawing/2014/main" id="{1AEF938A-8B4D-4727-A2F3-F8FE31E44DAD}"/>
                </a:ext>
              </a:extLst>
            </p:cNvPr>
            <p:cNvSpPr/>
            <p:nvPr/>
          </p:nvSpPr>
          <p:spPr>
            <a:xfrm>
              <a:off x="5731764" y="2446020"/>
              <a:ext cx="137160" cy="137160"/>
            </a:xfrm>
            <a:prstGeom prst="ellipse">
              <a:avLst/>
            </a:prstGeom>
            <a:solidFill>
              <a:srgbClr val="0D19FF"/>
            </a:solidFill>
            <a:ln>
              <a:solidFill>
                <a:srgbClr val="0D19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5" name="Oval 14">
              <a:extLst>
                <a:ext uri="{FF2B5EF4-FFF2-40B4-BE49-F238E27FC236}">
                  <a16:creationId xmlns:a16="http://schemas.microsoft.com/office/drawing/2014/main" id="{0449D429-555F-4830-9EF1-19F4F9C6D308}"/>
                </a:ext>
              </a:extLst>
            </p:cNvPr>
            <p:cNvSpPr/>
            <p:nvPr/>
          </p:nvSpPr>
          <p:spPr>
            <a:xfrm>
              <a:off x="6912864" y="2446020"/>
              <a:ext cx="137160" cy="137160"/>
            </a:xfrm>
            <a:prstGeom prst="ellipse">
              <a:avLst/>
            </a:prstGeom>
            <a:solidFill>
              <a:srgbClr val="0D19FF"/>
            </a:solidFill>
            <a:ln>
              <a:solidFill>
                <a:srgbClr val="0D19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216" name="TextBox 215">
                  <a:extLst>
                    <a:ext uri="{FF2B5EF4-FFF2-40B4-BE49-F238E27FC236}">
                      <a16:creationId xmlns:a16="http://schemas.microsoft.com/office/drawing/2014/main" id="{037BEF15-6A9F-44BD-B8BB-FED07FF5BD0B}"/>
                    </a:ext>
                  </a:extLst>
                </p:cNvPr>
                <p:cNvSpPr txBox="1"/>
                <p:nvPr/>
              </p:nvSpPr>
              <p:spPr>
                <a:xfrm>
                  <a:off x="4307073" y="2514600"/>
                  <a:ext cx="568810"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𝑖</m:t>
                            </m:r>
                          </m:sub>
                        </m:sSub>
                      </m:oMath>
                    </m:oMathPara>
                  </a14:m>
                  <a:endParaRPr lang="en-US" sz="2800" dirty="0"/>
                </a:p>
              </p:txBody>
            </p:sp>
          </mc:Choice>
          <mc:Fallback xmlns="">
            <p:sp>
              <p:nvSpPr>
                <p:cNvPr id="13" name="TextBox 12">
                  <a:extLst>
                    <a:ext uri="{FF2B5EF4-FFF2-40B4-BE49-F238E27FC236}">
                      <a16:creationId xmlns:a16="http://schemas.microsoft.com/office/drawing/2014/main" id="{6C223CD2-72B3-BF2A-2163-3755C5B621E1}"/>
                    </a:ext>
                  </a:extLst>
                </p:cNvPr>
                <p:cNvSpPr txBox="1">
                  <a:spLocks noRot="1" noChangeAspect="1" noMove="1" noResize="1" noEditPoints="1" noAdjustHandles="1" noChangeArrowheads="1" noChangeShapeType="1" noTextEdit="1"/>
                </p:cNvSpPr>
                <p:nvPr/>
              </p:nvSpPr>
              <p:spPr>
                <a:xfrm>
                  <a:off x="4307073" y="2514600"/>
                  <a:ext cx="568810" cy="523220"/>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7" name="TextBox 216">
                  <a:extLst>
                    <a:ext uri="{FF2B5EF4-FFF2-40B4-BE49-F238E27FC236}">
                      <a16:creationId xmlns:a16="http://schemas.microsoft.com/office/drawing/2014/main" id="{1C32C69E-38EF-44C8-A154-40ACE4D103DF}"/>
                    </a:ext>
                  </a:extLst>
                </p:cNvPr>
                <p:cNvSpPr txBox="1"/>
                <p:nvPr/>
              </p:nvSpPr>
              <p:spPr>
                <a:xfrm>
                  <a:off x="5438215" y="2446020"/>
                  <a:ext cx="911853"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𝑖</m:t>
                            </m:r>
                            <m:r>
                              <a:rPr lang="en-US" sz="2800" b="0" i="1" smtClean="0">
                                <a:latin typeface="Cambria Math" panose="02040503050406030204" pitchFamily="18" charset="0"/>
                              </a:rPr>
                              <m:t>+1</m:t>
                            </m:r>
                          </m:sub>
                        </m:sSub>
                      </m:oMath>
                    </m:oMathPara>
                  </a14:m>
                  <a:endParaRPr lang="en-US" sz="2800" dirty="0"/>
                </a:p>
              </p:txBody>
            </p:sp>
          </mc:Choice>
          <mc:Fallback xmlns="">
            <p:sp>
              <p:nvSpPr>
                <p:cNvPr id="14" name="TextBox 13">
                  <a:extLst>
                    <a:ext uri="{FF2B5EF4-FFF2-40B4-BE49-F238E27FC236}">
                      <a16:creationId xmlns:a16="http://schemas.microsoft.com/office/drawing/2014/main" id="{630E21F6-E8B5-7918-0249-A2DC1B845746}"/>
                    </a:ext>
                  </a:extLst>
                </p:cNvPr>
                <p:cNvSpPr txBox="1">
                  <a:spLocks noRot="1" noChangeAspect="1" noMove="1" noResize="1" noEditPoints="1" noAdjustHandles="1" noChangeArrowheads="1" noChangeShapeType="1" noTextEdit="1"/>
                </p:cNvSpPr>
                <p:nvPr/>
              </p:nvSpPr>
              <p:spPr>
                <a:xfrm>
                  <a:off x="5438215" y="2446020"/>
                  <a:ext cx="911853" cy="523220"/>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8" name="TextBox 217">
                  <a:extLst>
                    <a:ext uri="{FF2B5EF4-FFF2-40B4-BE49-F238E27FC236}">
                      <a16:creationId xmlns:a16="http://schemas.microsoft.com/office/drawing/2014/main" id="{78AE4CBD-1200-4588-8F6D-20376D58F29D}"/>
                    </a:ext>
                  </a:extLst>
                </p:cNvPr>
                <p:cNvSpPr txBox="1"/>
                <p:nvPr/>
              </p:nvSpPr>
              <p:spPr>
                <a:xfrm>
                  <a:off x="6630673" y="2480311"/>
                  <a:ext cx="911853"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𝑖</m:t>
                            </m:r>
                            <m:r>
                              <a:rPr lang="en-US" sz="2800" b="0" i="1" smtClean="0">
                                <a:latin typeface="Cambria Math" panose="02040503050406030204" pitchFamily="18" charset="0"/>
                              </a:rPr>
                              <m:t>+2</m:t>
                            </m:r>
                          </m:sub>
                        </m:sSub>
                      </m:oMath>
                    </m:oMathPara>
                  </a14:m>
                  <a:endParaRPr lang="en-US" sz="2800" dirty="0"/>
                </a:p>
              </p:txBody>
            </p:sp>
          </mc:Choice>
          <mc:Fallback xmlns="">
            <p:sp>
              <p:nvSpPr>
                <p:cNvPr id="15" name="TextBox 14">
                  <a:extLst>
                    <a:ext uri="{FF2B5EF4-FFF2-40B4-BE49-F238E27FC236}">
                      <a16:creationId xmlns:a16="http://schemas.microsoft.com/office/drawing/2014/main" id="{27E9D513-DBA6-3DC1-DA4B-5A17C56391EC}"/>
                    </a:ext>
                  </a:extLst>
                </p:cNvPr>
                <p:cNvSpPr txBox="1">
                  <a:spLocks noRot="1" noChangeAspect="1" noMove="1" noResize="1" noEditPoints="1" noAdjustHandles="1" noChangeArrowheads="1" noChangeShapeType="1" noTextEdit="1"/>
                </p:cNvSpPr>
                <p:nvPr/>
              </p:nvSpPr>
              <p:spPr>
                <a:xfrm>
                  <a:off x="6630673" y="2480311"/>
                  <a:ext cx="911853" cy="523220"/>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9" name="TextBox 218">
                  <a:extLst>
                    <a:ext uri="{FF2B5EF4-FFF2-40B4-BE49-F238E27FC236}">
                      <a16:creationId xmlns:a16="http://schemas.microsoft.com/office/drawing/2014/main" id="{4434EA13-F6A1-4D31-B8FD-F15A958F6DA8}"/>
                    </a:ext>
                  </a:extLst>
                </p:cNvPr>
                <p:cNvSpPr txBox="1"/>
                <p:nvPr/>
              </p:nvSpPr>
              <p:spPr>
                <a:xfrm>
                  <a:off x="3021162" y="2514600"/>
                  <a:ext cx="911853"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𝑖</m:t>
                            </m:r>
                            <m:r>
                              <a:rPr lang="en-US" sz="2800" b="0" i="1" smtClean="0">
                                <a:latin typeface="Cambria Math" panose="02040503050406030204" pitchFamily="18" charset="0"/>
                              </a:rPr>
                              <m:t>−1</m:t>
                            </m:r>
                          </m:sub>
                        </m:sSub>
                      </m:oMath>
                    </m:oMathPara>
                  </a14:m>
                  <a:endParaRPr lang="en-US" sz="2800" dirty="0"/>
                </a:p>
              </p:txBody>
            </p:sp>
          </mc:Choice>
          <mc:Fallback xmlns="">
            <p:sp>
              <p:nvSpPr>
                <p:cNvPr id="16" name="TextBox 15">
                  <a:extLst>
                    <a:ext uri="{FF2B5EF4-FFF2-40B4-BE49-F238E27FC236}">
                      <a16:creationId xmlns:a16="http://schemas.microsoft.com/office/drawing/2014/main" id="{B8873E88-BBF7-BA7A-4E36-E1ABF1C41D1B}"/>
                    </a:ext>
                  </a:extLst>
                </p:cNvPr>
                <p:cNvSpPr txBox="1">
                  <a:spLocks noRot="1" noChangeAspect="1" noMove="1" noResize="1" noEditPoints="1" noAdjustHandles="1" noChangeArrowheads="1" noChangeShapeType="1" noTextEdit="1"/>
                </p:cNvSpPr>
                <p:nvPr/>
              </p:nvSpPr>
              <p:spPr>
                <a:xfrm>
                  <a:off x="3021162" y="2514600"/>
                  <a:ext cx="911853" cy="523220"/>
                </a:xfrm>
                <a:prstGeom prst="rect">
                  <a:avLst/>
                </a:prstGeom>
                <a:blipFill>
                  <a:blip r:embed="rId8"/>
                  <a:stretch>
                    <a:fillRect/>
                  </a:stretch>
                </a:blipFill>
              </p:spPr>
              <p:txBody>
                <a:bodyPr/>
                <a:lstStyle/>
                <a:p>
                  <a:r>
                    <a:rPr lang="en-US">
                      <a:noFill/>
                    </a:rPr>
                    <a:t> </a:t>
                  </a:r>
                </a:p>
              </p:txBody>
            </p:sp>
          </mc:Fallback>
        </mc:AlternateContent>
      </p:grpSp>
      <mc:AlternateContent xmlns:mc="http://schemas.openxmlformats.org/markup-compatibility/2006">
        <mc:Choice xmlns:a14="http://schemas.microsoft.com/office/drawing/2010/main" Requires="a14">
          <p:sp>
            <p:nvSpPr>
              <p:cNvPr id="220" name="TextBox 219">
                <a:extLst>
                  <a:ext uri="{FF2B5EF4-FFF2-40B4-BE49-F238E27FC236}">
                    <a16:creationId xmlns:a16="http://schemas.microsoft.com/office/drawing/2014/main" id="{9A1E4DFF-6E37-47FE-B483-3BF367C51CCA}"/>
                  </a:ext>
                </a:extLst>
              </p:cNvPr>
              <p:cNvSpPr txBox="1"/>
              <p:nvPr/>
            </p:nvSpPr>
            <p:spPr>
              <a:xfrm>
                <a:off x="5197480" y="3856390"/>
                <a:ext cx="1392304" cy="369332"/>
              </a:xfrm>
              <a:prstGeom prst="rect">
                <a:avLst/>
              </a:prstGeom>
              <a:noFill/>
            </p:spPr>
            <p:txBody>
              <a:bodyPr wrap="none" rtlCol="0">
                <a:spAutoFit/>
              </a:bodyPr>
              <a:lstStyle/>
              <a:p>
                <a:r>
                  <a:rPr lang="en-US" dirty="0"/>
                  <a:t>Time level: </a:t>
                </a:r>
                <a14:m>
                  <m:oMath xmlns:m="http://schemas.openxmlformats.org/officeDocument/2006/math">
                    <m:r>
                      <a:rPr lang="en-US" b="0" i="1" smtClean="0">
                        <a:latin typeface="Cambria Math" panose="02040503050406030204" pitchFamily="18" charset="0"/>
                      </a:rPr>
                      <m:t>𝑛</m:t>
                    </m:r>
                  </m:oMath>
                </a14:m>
                <a:endParaRPr lang="en-US" dirty="0"/>
              </a:p>
            </p:txBody>
          </p:sp>
        </mc:Choice>
        <mc:Fallback>
          <p:sp>
            <p:nvSpPr>
              <p:cNvPr id="220" name="TextBox 219">
                <a:extLst>
                  <a:ext uri="{FF2B5EF4-FFF2-40B4-BE49-F238E27FC236}">
                    <a16:creationId xmlns:a16="http://schemas.microsoft.com/office/drawing/2014/main" id="{9A1E4DFF-6E37-47FE-B483-3BF367C51CCA}"/>
                  </a:ext>
                </a:extLst>
              </p:cNvPr>
              <p:cNvSpPr txBox="1">
                <a:spLocks noRot="1" noChangeAspect="1" noMove="1" noResize="1" noEditPoints="1" noAdjustHandles="1" noChangeArrowheads="1" noChangeShapeType="1" noTextEdit="1"/>
              </p:cNvSpPr>
              <p:nvPr/>
            </p:nvSpPr>
            <p:spPr>
              <a:xfrm>
                <a:off x="5197480" y="3856390"/>
                <a:ext cx="1392304" cy="369332"/>
              </a:xfrm>
              <a:prstGeom prst="rect">
                <a:avLst/>
              </a:prstGeom>
              <a:blipFill>
                <a:blip r:embed="rId9"/>
                <a:stretch>
                  <a:fillRect l="-3947" t="-10000" b="-26667"/>
                </a:stretch>
              </a:blipFill>
            </p:spPr>
            <p:txBody>
              <a:bodyPr/>
              <a:lstStyle/>
              <a:p>
                <a:r>
                  <a:rPr lang="en-US">
                    <a:noFill/>
                  </a:rPr>
                  <a:t> </a:t>
                </a:r>
              </a:p>
            </p:txBody>
          </p:sp>
        </mc:Fallback>
      </mc:AlternateContent>
      <p:grpSp>
        <p:nvGrpSpPr>
          <p:cNvPr id="221" name="Group 58">
            <a:extLst>
              <a:ext uri="{FF2B5EF4-FFF2-40B4-BE49-F238E27FC236}">
                <a16:creationId xmlns:a16="http://schemas.microsoft.com/office/drawing/2014/main" id="{6BFFD6FD-B192-4359-885D-797538874725}"/>
              </a:ext>
            </a:extLst>
          </p:cNvPr>
          <p:cNvGrpSpPr/>
          <p:nvPr/>
        </p:nvGrpSpPr>
        <p:grpSpPr>
          <a:xfrm>
            <a:off x="5193653" y="2515558"/>
            <a:ext cx="6418958" cy="892552"/>
            <a:chOff x="1611817" y="2200123"/>
            <a:chExt cx="6418958" cy="892552"/>
          </a:xfrm>
        </p:grpSpPr>
        <p:grpSp>
          <p:nvGrpSpPr>
            <p:cNvPr id="222" name="Group 30">
              <a:extLst>
                <a:ext uri="{FF2B5EF4-FFF2-40B4-BE49-F238E27FC236}">
                  <a16:creationId xmlns:a16="http://schemas.microsoft.com/office/drawing/2014/main" id="{07AC49A0-8D65-4D0B-9CB8-3C55815F7669}"/>
                </a:ext>
              </a:extLst>
            </p:cNvPr>
            <p:cNvGrpSpPr/>
            <p:nvPr/>
          </p:nvGrpSpPr>
          <p:grpSpPr>
            <a:xfrm>
              <a:off x="3509411" y="2327139"/>
              <a:ext cx="4521364" cy="765536"/>
              <a:chOff x="3021162" y="2446020"/>
              <a:chExt cx="4521364" cy="765536"/>
            </a:xfrm>
          </p:grpSpPr>
          <p:cxnSp>
            <p:nvCxnSpPr>
              <p:cNvPr id="224" name="Straight Connector 223">
                <a:extLst>
                  <a:ext uri="{FF2B5EF4-FFF2-40B4-BE49-F238E27FC236}">
                    <a16:creationId xmlns:a16="http://schemas.microsoft.com/office/drawing/2014/main" id="{2C11D923-5545-4AE5-B63F-408C50668057}"/>
                  </a:ext>
                </a:extLst>
              </p:cNvPr>
              <p:cNvCxnSpPr/>
              <p:nvPr/>
            </p:nvCxnSpPr>
            <p:spPr>
              <a:xfrm>
                <a:off x="3392424" y="2514600"/>
                <a:ext cx="3657600" cy="0"/>
              </a:xfrm>
              <a:prstGeom prst="line">
                <a:avLst/>
              </a:prstGeom>
              <a:ln w="28575">
                <a:solidFill>
                  <a:srgbClr val="F513DA"/>
                </a:solidFill>
                <a:prstDash val="dash"/>
              </a:ln>
            </p:spPr>
            <p:style>
              <a:lnRef idx="1">
                <a:schemeClr val="accent1"/>
              </a:lnRef>
              <a:fillRef idx="0">
                <a:schemeClr val="accent1"/>
              </a:fillRef>
              <a:effectRef idx="0">
                <a:schemeClr val="accent1"/>
              </a:effectRef>
              <a:fontRef idx="minor">
                <a:schemeClr val="tx1"/>
              </a:fontRef>
            </p:style>
          </p:cxnSp>
          <p:sp>
            <p:nvSpPr>
              <p:cNvPr id="225" name="Oval 224">
                <a:extLst>
                  <a:ext uri="{FF2B5EF4-FFF2-40B4-BE49-F238E27FC236}">
                    <a16:creationId xmlns:a16="http://schemas.microsoft.com/office/drawing/2014/main" id="{CF9F5839-E0A3-4E55-81D1-311A6E6BC125}"/>
                  </a:ext>
                </a:extLst>
              </p:cNvPr>
              <p:cNvSpPr/>
              <p:nvPr/>
            </p:nvSpPr>
            <p:spPr>
              <a:xfrm>
                <a:off x="3355848" y="2450592"/>
                <a:ext cx="137160" cy="137160"/>
              </a:xfrm>
              <a:prstGeom prst="ellipse">
                <a:avLst/>
              </a:prstGeom>
              <a:solidFill>
                <a:srgbClr val="F513DA"/>
              </a:solidFill>
              <a:ln>
                <a:solidFill>
                  <a:srgbClr val="F513D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6" name="Oval 225">
                <a:extLst>
                  <a:ext uri="{FF2B5EF4-FFF2-40B4-BE49-F238E27FC236}">
                    <a16:creationId xmlns:a16="http://schemas.microsoft.com/office/drawing/2014/main" id="{94460480-1A1E-42F9-8F5F-50DE90745D35}"/>
                  </a:ext>
                </a:extLst>
              </p:cNvPr>
              <p:cNvSpPr/>
              <p:nvPr/>
            </p:nvSpPr>
            <p:spPr>
              <a:xfrm>
                <a:off x="4541520" y="2446020"/>
                <a:ext cx="137160" cy="137160"/>
              </a:xfrm>
              <a:prstGeom prst="ellipse">
                <a:avLst/>
              </a:prstGeom>
              <a:solidFill>
                <a:srgbClr val="F513DA"/>
              </a:solidFill>
              <a:ln>
                <a:solidFill>
                  <a:srgbClr val="F513D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7" name="Oval 226">
                <a:extLst>
                  <a:ext uri="{FF2B5EF4-FFF2-40B4-BE49-F238E27FC236}">
                    <a16:creationId xmlns:a16="http://schemas.microsoft.com/office/drawing/2014/main" id="{4988EAB2-F8A7-4EFE-965D-4DAA71CE93A1}"/>
                  </a:ext>
                </a:extLst>
              </p:cNvPr>
              <p:cNvSpPr/>
              <p:nvPr/>
            </p:nvSpPr>
            <p:spPr>
              <a:xfrm>
                <a:off x="5731764" y="2446020"/>
                <a:ext cx="137160" cy="137160"/>
              </a:xfrm>
              <a:prstGeom prst="ellipse">
                <a:avLst/>
              </a:prstGeom>
              <a:solidFill>
                <a:srgbClr val="F513DA"/>
              </a:solidFill>
              <a:ln>
                <a:solidFill>
                  <a:srgbClr val="F513D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8" name="Oval 227">
                <a:extLst>
                  <a:ext uri="{FF2B5EF4-FFF2-40B4-BE49-F238E27FC236}">
                    <a16:creationId xmlns:a16="http://schemas.microsoft.com/office/drawing/2014/main" id="{71D7209E-1855-43E7-8A65-BC2B1FD7F419}"/>
                  </a:ext>
                </a:extLst>
              </p:cNvPr>
              <p:cNvSpPr/>
              <p:nvPr/>
            </p:nvSpPr>
            <p:spPr>
              <a:xfrm>
                <a:off x="6912864" y="2446020"/>
                <a:ext cx="137160" cy="137160"/>
              </a:xfrm>
              <a:prstGeom prst="ellipse">
                <a:avLst/>
              </a:prstGeom>
              <a:solidFill>
                <a:srgbClr val="F513DA"/>
              </a:solidFill>
              <a:ln>
                <a:solidFill>
                  <a:srgbClr val="F513D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229" name="TextBox 228">
                    <a:extLst>
                      <a:ext uri="{FF2B5EF4-FFF2-40B4-BE49-F238E27FC236}">
                        <a16:creationId xmlns:a16="http://schemas.microsoft.com/office/drawing/2014/main" id="{021B91EF-2D9A-4B70-9A23-8379F331E20C}"/>
                      </a:ext>
                    </a:extLst>
                  </p:cNvPr>
                  <p:cNvSpPr txBox="1"/>
                  <p:nvPr/>
                </p:nvSpPr>
                <p:spPr>
                  <a:xfrm>
                    <a:off x="4307073" y="2688336"/>
                    <a:ext cx="568810"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solidFill>
                                    <a:srgbClr val="F513DA"/>
                                  </a:solidFill>
                                  <a:latin typeface="Cambria Math" panose="02040503050406030204" pitchFamily="18" charset="0"/>
                                </a:rPr>
                              </m:ctrlPr>
                            </m:sSubPr>
                            <m:e>
                              <m:r>
                                <a:rPr lang="en-US" sz="2800" b="0" i="1" smtClean="0">
                                  <a:solidFill>
                                    <a:srgbClr val="F513DA"/>
                                  </a:solidFill>
                                  <a:latin typeface="Cambria Math" panose="02040503050406030204" pitchFamily="18" charset="0"/>
                                </a:rPr>
                                <m:t>𝑥</m:t>
                              </m:r>
                            </m:e>
                            <m:sub>
                              <m:r>
                                <a:rPr lang="en-US" sz="2800" b="0" i="1" smtClean="0">
                                  <a:solidFill>
                                    <a:srgbClr val="F513DA"/>
                                  </a:solidFill>
                                  <a:latin typeface="Cambria Math" panose="02040503050406030204" pitchFamily="18" charset="0"/>
                                </a:rPr>
                                <m:t>𝑖</m:t>
                              </m:r>
                            </m:sub>
                          </m:sSub>
                        </m:oMath>
                      </m:oMathPara>
                    </a14:m>
                    <a:endParaRPr lang="en-US" sz="2800" dirty="0">
                      <a:solidFill>
                        <a:srgbClr val="F513DA"/>
                      </a:solidFill>
                    </a:endParaRPr>
                  </a:p>
                </p:txBody>
              </p:sp>
            </mc:Choice>
            <mc:Fallback xmlns="">
              <p:sp>
                <p:nvSpPr>
                  <p:cNvPr id="37" name="TextBox 36">
                    <a:extLst>
                      <a:ext uri="{FF2B5EF4-FFF2-40B4-BE49-F238E27FC236}">
                        <a16:creationId xmlns:a16="http://schemas.microsoft.com/office/drawing/2014/main" id="{AC5E2F25-17CA-C4B5-B6F6-C0C997D73014}"/>
                      </a:ext>
                    </a:extLst>
                  </p:cNvPr>
                  <p:cNvSpPr txBox="1">
                    <a:spLocks noRot="1" noChangeAspect="1" noMove="1" noResize="1" noEditPoints="1" noAdjustHandles="1" noChangeArrowheads="1" noChangeShapeType="1" noTextEdit="1"/>
                  </p:cNvSpPr>
                  <p:nvPr/>
                </p:nvSpPr>
                <p:spPr>
                  <a:xfrm>
                    <a:off x="4307073" y="2688336"/>
                    <a:ext cx="568810" cy="523220"/>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0" name="TextBox 229">
                    <a:extLst>
                      <a:ext uri="{FF2B5EF4-FFF2-40B4-BE49-F238E27FC236}">
                        <a16:creationId xmlns:a16="http://schemas.microsoft.com/office/drawing/2014/main" id="{050FA24F-6DA2-492B-9AF7-48B10F63AFD7}"/>
                      </a:ext>
                    </a:extLst>
                  </p:cNvPr>
                  <p:cNvSpPr txBox="1"/>
                  <p:nvPr/>
                </p:nvSpPr>
                <p:spPr>
                  <a:xfrm>
                    <a:off x="5438215" y="2619756"/>
                    <a:ext cx="911853"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solidFill>
                                    <a:srgbClr val="F513DA"/>
                                  </a:solidFill>
                                  <a:latin typeface="Cambria Math" panose="02040503050406030204" pitchFamily="18" charset="0"/>
                                </a:rPr>
                              </m:ctrlPr>
                            </m:sSubPr>
                            <m:e>
                              <m:r>
                                <a:rPr lang="en-US" sz="2800" b="0" i="1" smtClean="0">
                                  <a:solidFill>
                                    <a:srgbClr val="F513DA"/>
                                  </a:solidFill>
                                  <a:latin typeface="Cambria Math" panose="02040503050406030204" pitchFamily="18" charset="0"/>
                                </a:rPr>
                                <m:t>𝑥</m:t>
                              </m:r>
                            </m:e>
                            <m:sub>
                              <m:r>
                                <a:rPr lang="en-US" sz="2800" b="0" i="1" smtClean="0">
                                  <a:solidFill>
                                    <a:srgbClr val="F513DA"/>
                                  </a:solidFill>
                                  <a:latin typeface="Cambria Math" panose="02040503050406030204" pitchFamily="18" charset="0"/>
                                </a:rPr>
                                <m:t>𝑖</m:t>
                              </m:r>
                              <m:r>
                                <a:rPr lang="en-US" sz="2800" b="0" i="1" smtClean="0">
                                  <a:solidFill>
                                    <a:srgbClr val="F513DA"/>
                                  </a:solidFill>
                                  <a:latin typeface="Cambria Math" panose="02040503050406030204" pitchFamily="18" charset="0"/>
                                </a:rPr>
                                <m:t>+1</m:t>
                              </m:r>
                            </m:sub>
                          </m:sSub>
                        </m:oMath>
                      </m:oMathPara>
                    </a14:m>
                    <a:endParaRPr lang="en-US" sz="2800" dirty="0">
                      <a:solidFill>
                        <a:srgbClr val="F513DA"/>
                      </a:solidFill>
                    </a:endParaRPr>
                  </a:p>
                </p:txBody>
              </p:sp>
            </mc:Choice>
            <mc:Fallback xmlns="">
              <p:sp>
                <p:nvSpPr>
                  <p:cNvPr id="38" name="TextBox 37">
                    <a:extLst>
                      <a:ext uri="{FF2B5EF4-FFF2-40B4-BE49-F238E27FC236}">
                        <a16:creationId xmlns:a16="http://schemas.microsoft.com/office/drawing/2014/main" id="{65E6B23C-13EC-47AF-6953-7BAEADFBD636}"/>
                      </a:ext>
                    </a:extLst>
                  </p:cNvPr>
                  <p:cNvSpPr txBox="1">
                    <a:spLocks noRot="1" noChangeAspect="1" noMove="1" noResize="1" noEditPoints="1" noAdjustHandles="1" noChangeArrowheads="1" noChangeShapeType="1" noTextEdit="1"/>
                  </p:cNvSpPr>
                  <p:nvPr/>
                </p:nvSpPr>
                <p:spPr>
                  <a:xfrm>
                    <a:off x="5438215" y="2619756"/>
                    <a:ext cx="911853" cy="523220"/>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1" name="TextBox 230">
                    <a:extLst>
                      <a:ext uri="{FF2B5EF4-FFF2-40B4-BE49-F238E27FC236}">
                        <a16:creationId xmlns:a16="http://schemas.microsoft.com/office/drawing/2014/main" id="{93088247-DB4B-4F0F-B27B-70DCEAE7ADD9}"/>
                      </a:ext>
                    </a:extLst>
                  </p:cNvPr>
                  <p:cNvSpPr txBox="1"/>
                  <p:nvPr/>
                </p:nvSpPr>
                <p:spPr>
                  <a:xfrm>
                    <a:off x="6630673" y="2654047"/>
                    <a:ext cx="911853"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solidFill>
                                    <a:srgbClr val="F513DA"/>
                                  </a:solidFill>
                                  <a:latin typeface="Cambria Math" panose="02040503050406030204" pitchFamily="18" charset="0"/>
                                </a:rPr>
                              </m:ctrlPr>
                            </m:sSubPr>
                            <m:e>
                              <m:r>
                                <a:rPr lang="en-US" sz="2800" b="0" i="1" smtClean="0">
                                  <a:solidFill>
                                    <a:srgbClr val="F513DA"/>
                                  </a:solidFill>
                                  <a:latin typeface="Cambria Math" panose="02040503050406030204" pitchFamily="18" charset="0"/>
                                </a:rPr>
                                <m:t>𝑥</m:t>
                              </m:r>
                            </m:e>
                            <m:sub>
                              <m:r>
                                <a:rPr lang="en-US" sz="2800" b="0" i="1" smtClean="0">
                                  <a:solidFill>
                                    <a:srgbClr val="F513DA"/>
                                  </a:solidFill>
                                  <a:latin typeface="Cambria Math" panose="02040503050406030204" pitchFamily="18" charset="0"/>
                                </a:rPr>
                                <m:t>𝑖</m:t>
                              </m:r>
                              <m:r>
                                <a:rPr lang="en-US" sz="2800" b="0" i="1" smtClean="0">
                                  <a:solidFill>
                                    <a:srgbClr val="F513DA"/>
                                  </a:solidFill>
                                  <a:latin typeface="Cambria Math" panose="02040503050406030204" pitchFamily="18" charset="0"/>
                                </a:rPr>
                                <m:t>+2</m:t>
                              </m:r>
                            </m:sub>
                          </m:sSub>
                        </m:oMath>
                      </m:oMathPara>
                    </a14:m>
                    <a:endParaRPr lang="en-US" sz="2800" dirty="0">
                      <a:solidFill>
                        <a:srgbClr val="F513DA"/>
                      </a:solidFill>
                    </a:endParaRPr>
                  </a:p>
                </p:txBody>
              </p:sp>
            </mc:Choice>
            <mc:Fallback xmlns="">
              <p:sp>
                <p:nvSpPr>
                  <p:cNvPr id="39" name="TextBox 38">
                    <a:extLst>
                      <a:ext uri="{FF2B5EF4-FFF2-40B4-BE49-F238E27FC236}">
                        <a16:creationId xmlns:a16="http://schemas.microsoft.com/office/drawing/2014/main" id="{9E51A1F1-E6F8-4A3A-81AF-53FBC476A10F}"/>
                      </a:ext>
                    </a:extLst>
                  </p:cNvPr>
                  <p:cNvSpPr txBox="1">
                    <a:spLocks noRot="1" noChangeAspect="1" noMove="1" noResize="1" noEditPoints="1" noAdjustHandles="1" noChangeArrowheads="1" noChangeShapeType="1" noTextEdit="1"/>
                  </p:cNvSpPr>
                  <p:nvPr/>
                </p:nvSpPr>
                <p:spPr>
                  <a:xfrm>
                    <a:off x="6630673" y="2654047"/>
                    <a:ext cx="911853" cy="523220"/>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2" name="TextBox 231">
                    <a:extLst>
                      <a:ext uri="{FF2B5EF4-FFF2-40B4-BE49-F238E27FC236}">
                        <a16:creationId xmlns:a16="http://schemas.microsoft.com/office/drawing/2014/main" id="{ACEE1897-5E4C-466C-BD5F-922EA9A02C79}"/>
                      </a:ext>
                    </a:extLst>
                  </p:cNvPr>
                  <p:cNvSpPr txBox="1"/>
                  <p:nvPr/>
                </p:nvSpPr>
                <p:spPr>
                  <a:xfrm>
                    <a:off x="3021162" y="2688336"/>
                    <a:ext cx="911853"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solidFill>
                                    <a:srgbClr val="F513DA"/>
                                  </a:solidFill>
                                  <a:latin typeface="Cambria Math" panose="02040503050406030204" pitchFamily="18" charset="0"/>
                                </a:rPr>
                              </m:ctrlPr>
                            </m:sSubPr>
                            <m:e>
                              <m:r>
                                <a:rPr lang="en-US" sz="2800" b="0" i="1" smtClean="0">
                                  <a:solidFill>
                                    <a:srgbClr val="F513DA"/>
                                  </a:solidFill>
                                  <a:latin typeface="Cambria Math" panose="02040503050406030204" pitchFamily="18" charset="0"/>
                                </a:rPr>
                                <m:t>𝑥</m:t>
                              </m:r>
                            </m:e>
                            <m:sub>
                              <m:r>
                                <a:rPr lang="en-US" sz="2800" b="0" i="1" smtClean="0">
                                  <a:solidFill>
                                    <a:srgbClr val="F513DA"/>
                                  </a:solidFill>
                                  <a:latin typeface="Cambria Math" panose="02040503050406030204" pitchFamily="18" charset="0"/>
                                </a:rPr>
                                <m:t>𝑖</m:t>
                              </m:r>
                              <m:r>
                                <a:rPr lang="en-US" sz="2800" b="0" i="1" smtClean="0">
                                  <a:solidFill>
                                    <a:srgbClr val="F513DA"/>
                                  </a:solidFill>
                                  <a:latin typeface="Cambria Math" panose="02040503050406030204" pitchFamily="18" charset="0"/>
                                </a:rPr>
                                <m:t>−1</m:t>
                              </m:r>
                            </m:sub>
                          </m:sSub>
                        </m:oMath>
                      </m:oMathPara>
                    </a14:m>
                    <a:endParaRPr lang="en-US" sz="2800" dirty="0">
                      <a:solidFill>
                        <a:srgbClr val="F513DA"/>
                      </a:solidFill>
                    </a:endParaRPr>
                  </a:p>
                </p:txBody>
              </p:sp>
            </mc:Choice>
            <mc:Fallback xmlns="">
              <p:sp>
                <p:nvSpPr>
                  <p:cNvPr id="40" name="TextBox 39">
                    <a:extLst>
                      <a:ext uri="{FF2B5EF4-FFF2-40B4-BE49-F238E27FC236}">
                        <a16:creationId xmlns:a16="http://schemas.microsoft.com/office/drawing/2014/main" id="{5C7035E4-6B48-4630-2DF6-4C1DB8631E8A}"/>
                      </a:ext>
                    </a:extLst>
                  </p:cNvPr>
                  <p:cNvSpPr txBox="1">
                    <a:spLocks noRot="1" noChangeAspect="1" noMove="1" noResize="1" noEditPoints="1" noAdjustHandles="1" noChangeArrowheads="1" noChangeShapeType="1" noTextEdit="1"/>
                  </p:cNvSpPr>
                  <p:nvPr/>
                </p:nvSpPr>
                <p:spPr>
                  <a:xfrm>
                    <a:off x="3021162" y="2688336"/>
                    <a:ext cx="911853" cy="523220"/>
                  </a:xfrm>
                  <a:prstGeom prst="rect">
                    <a:avLst/>
                  </a:prstGeom>
                  <a:blipFill>
                    <a:blip r:embed="rId13"/>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223" name="TextBox 222">
                  <a:extLst>
                    <a:ext uri="{FF2B5EF4-FFF2-40B4-BE49-F238E27FC236}">
                      <a16:creationId xmlns:a16="http://schemas.microsoft.com/office/drawing/2014/main" id="{D74E62DA-FFAB-4C5A-89D4-FBC2B2E6B10C}"/>
                    </a:ext>
                  </a:extLst>
                </p:cNvPr>
                <p:cNvSpPr txBox="1"/>
                <p:nvPr/>
              </p:nvSpPr>
              <p:spPr>
                <a:xfrm>
                  <a:off x="1611817" y="2200123"/>
                  <a:ext cx="1796261" cy="369332"/>
                </a:xfrm>
                <a:prstGeom prst="rect">
                  <a:avLst/>
                </a:prstGeom>
                <a:noFill/>
              </p:spPr>
              <p:txBody>
                <a:bodyPr wrap="none" rtlCol="0">
                  <a:spAutoFit/>
                </a:bodyPr>
                <a:lstStyle/>
                <a:p>
                  <a:r>
                    <a:rPr lang="en-US" dirty="0"/>
                    <a:t>Time level: </a:t>
                  </a:r>
                  <a14:m>
                    <m:oMath xmlns:m="http://schemas.openxmlformats.org/officeDocument/2006/math">
                      <m:r>
                        <a:rPr lang="en-US" b="0" i="1" smtClean="0">
                          <a:latin typeface="Cambria Math" panose="02040503050406030204" pitchFamily="18" charset="0"/>
                        </a:rPr>
                        <m:t>𝑛</m:t>
                      </m:r>
                      <m:r>
                        <a:rPr lang="en-US" b="0" i="1" smtClean="0">
                          <a:latin typeface="Cambria Math" panose="02040503050406030204" pitchFamily="18" charset="0"/>
                        </a:rPr>
                        <m:t>+1</m:t>
                      </m:r>
                    </m:oMath>
                  </a14:m>
                  <a:endParaRPr lang="en-US" dirty="0"/>
                </a:p>
              </p:txBody>
            </p:sp>
          </mc:Choice>
          <mc:Fallback xmlns="">
            <p:sp>
              <p:nvSpPr>
                <p:cNvPr id="42" name="TextBox 41">
                  <a:extLst>
                    <a:ext uri="{FF2B5EF4-FFF2-40B4-BE49-F238E27FC236}">
                      <a16:creationId xmlns:a16="http://schemas.microsoft.com/office/drawing/2014/main" id="{4A9C8AE0-D4D7-747B-6467-E053762F6CF9}"/>
                    </a:ext>
                  </a:extLst>
                </p:cNvPr>
                <p:cNvSpPr txBox="1">
                  <a:spLocks noRot="1" noChangeAspect="1" noMove="1" noResize="1" noEditPoints="1" noAdjustHandles="1" noChangeArrowheads="1" noChangeShapeType="1" noTextEdit="1"/>
                </p:cNvSpPr>
                <p:nvPr/>
              </p:nvSpPr>
              <p:spPr>
                <a:xfrm>
                  <a:off x="1611817" y="2200123"/>
                  <a:ext cx="1796261" cy="369332"/>
                </a:xfrm>
                <a:prstGeom prst="rect">
                  <a:avLst/>
                </a:prstGeom>
                <a:blipFill>
                  <a:blip r:embed="rId14"/>
                  <a:stretch>
                    <a:fillRect l="-2712" t="-10000" b="-26667"/>
                  </a:stretch>
                </a:blipFill>
              </p:spPr>
              <p:txBody>
                <a:bodyPr/>
                <a:lstStyle/>
                <a:p>
                  <a:r>
                    <a:rPr lang="en-US">
                      <a:noFill/>
                    </a:rPr>
                    <a:t> </a:t>
                  </a:r>
                </a:p>
              </p:txBody>
            </p:sp>
          </mc:Fallback>
        </mc:AlternateContent>
      </p:grpSp>
      <p:grpSp>
        <p:nvGrpSpPr>
          <p:cNvPr id="233" name="Group 57">
            <a:extLst>
              <a:ext uri="{FF2B5EF4-FFF2-40B4-BE49-F238E27FC236}">
                <a16:creationId xmlns:a16="http://schemas.microsoft.com/office/drawing/2014/main" id="{3AC2963D-303A-40C0-843A-5A04EFD79EE9}"/>
              </a:ext>
            </a:extLst>
          </p:cNvPr>
          <p:cNvGrpSpPr/>
          <p:nvPr/>
        </p:nvGrpSpPr>
        <p:grpSpPr>
          <a:xfrm>
            <a:off x="7604256" y="3373821"/>
            <a:ext cx="1097184" cy="482569"/>
            <a:chOff x="4014445" y="3058386"/>
            <a:chExt cx="1097184" cy="482569"/>
          </a:xfrm>
        </p:grpSpPr>
        <p:cxnSp>
          <p:nvCxnSpPr>
            <p:cNvPr id="234" name="Straight Arrow Connector 52">
              <a:extLst>
                <a:ext uri="{FF2B5EF4-FFF2-40B4-BE49-F238E27FC236}">
                  <a16:creationId xmlns:a16="http://schemas.microsoft.com/office/drawing/2014/main" id="{D32E2C30-C8F1-46A4-BB3F-D8879F0D41DF}"/>
                </a:ext>
              </a:extLst>
            </p:cNvPr>
            <p:cNvCxnSpPr>
              <a:cxnSpLocks/>
            </p:cNvCxnSpPr>
            <p:nvPr/>
          </p:nvCxnSpPr>
          <p:spPr>
            <a:xfrm flipV="1">
              <a:off x="4014445" y="3058386"/>
              <a:ext cx="780877" cy="482569"/>
            </a:xfrm>
            <a:prstGeom prst="straightConnector1">
              <a:avLst/>
            </a:prstGeom>
            <a:ln w="28575">
              <a:solidFill>
                <a:srgbClr val="0D19FF"/>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35" name="Straight Arrow Connector 54">
              <a:extLst>
                <a:ext uri="{FF2B5EF4-FFF2-40B4-BE49-F238E27FC236}">
                  <a16:creationId xmlns:a16="http://schemas.microsoft.com/office/drawing/2014/main" id="{81FE8871-9ACC-4475-A3F7-6FA8899B6525}"/>
                </a:ext>
              </a:extLst>
            </p:cNvPr>
            <p:cNvCxnSpPr>
              <a:cxnSpLocks/>
            </p:cNvCxnSpPr>
            <p:nvPr/>
          </p:nvCxnSpPr>
          <p:spPr>
            <a:xfrm flipV="1">
              <a:off x="5111629" y="3092675"/>
              <a:ext cx="0" cy="448280"/>
            </a:xfrm>
            <a:prstGeom prst="straightConnector1">
              <a:avLst/>
            </a:prstGeom>
            <a:ln w="28575">
              <a:solidFill>
                <a:srgbClr val="0D19FF"/>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236" name="직선 화살표 연결선 49">
            <a:extLst>
              <a:ext uri="{FF2B5EF4-FFF2-40B4-BE49-F238E27FC236}">
                <a16:creationId xmlns:a16="http://schemas.microsoft.com/office/drawing/2014/main" id="{F18BBF7C-4054-4D43-9893-C063623871EB}"/>
              </a:ext>
            </a:extLst>
          </p:cNvPr>
          <p:cNvCxnSpPr>
            <a:cxnSpLocks/>
          </p:cNvCxnSpPr>
          <p:nvPr/>
        </p:nvCxnSpPr>
        <p:spPr>
          <a:xfrm>
            <a:off x="7326036" y="4706231"/>
            <a:ext cx="1285569"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237" name="TextBox 236">
            <a:extLst>
              <a:ext uri="{FF2B5EF4-FFF2-40B4-BE49-F238E27FC236}">
                <a16:creationId xmlns:a16="http://schemas.microsoft.com/office/drawing/2014/main" id="{882408AB-E357-4745-9EFA-9BD61BA03DC4}"/>
              </a:ext>
            </a:extLst>
          </p:cNvPr>
          <p:cNvSpPr txBox="1"/>
          <p:nvPr/>
        </p:nvSpPr>
        <p:spPr>
          <a:xfrm>
            <a:off x="7214279" y="4838569"/>
            <a:ext cx="3719223" cy="338554"/>
          </a:xfrm>
          <a:prstGeom prst="rect">
            <a:avLst/>
          </a:prstGeom>
          <a:noFill/>
        </p:spPr>
        <p:txBody>
          <a:bodyPr wrap="none" rtlCol="0">
            <a:spAutoFit/>
          </a:bodyPr>
          <a:lstStyle/>
          <a:p>
            <a:r>
              <a:rPr lang="en-US" sz="1600" dirty="0">
                <a:highlight>
                  <a:srgbClr val="FFFF00"/>
                </a:highlight>
              </a:rPr>
              <a:t>Information is from both left and right end</a:t>
            </a:r>
          </a:p>
        </p:txBody>
      </p:sp>
      <mc:AlternateContent xmlns:mc="http://schemas.openxmlformats.org/markup-compatibility/2006">
        <mc:Choice xmlns:a14="http://schemas.microsoft.com/office/drawing/2010/main" Requires="a14">
          <p:sp>
            <p:nvSpPr>
              <p:cNvPr id="243" name="TextBox 242">
                <a:extLst>
                  <a:ext uri="{FF2B5EF4-FFF2-40B4-BE49-F238E27FC236}">
                    <a16:creationId xmlns:a16="http://schemas.microsoft.com/office/drawing/2014/main" id="{F28691CE-F075-4933-BDFD-E43563FF7DC8}"/>
                  </a:ext>
                </a:extLst>
              </p:cNvPr>
              <p:cNvSpPr txBox="1"/>
              <p:nvPr/>
            </p:nvSpPr>
            <p:spPr>
              <a:xfrm>
                <a:off x="1030922" y="3827641"/>
                <a:ext cx="3442066" cy="535981"/>
              </a:xfrm>
              <a:prstGeom prst="rect">
                <a:avLst/>
              </a:prstGeom>
              <a:noFill/>
              <a:ln>
                <a:solidFill>
                  <a:schemeClr val="tx1"/>
                </a:solid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rPr>
                          </m:ctrlPr>
                        </m:sSubPr>
                        <m:e>
                          <m:d>
                            <m:dPr>
                              <m:ctrlPr>
                                <a:rPr lang="en-US" sz="1200" i="1">
                                  <a:latin typeface="Cambria Math" panose="02040503050406030204" pitchFamily="18" charset="0"/>
                                </a:rPr>
                              </m:ctrlPr>
                            </m:dPr>
                            <m:e>
                              <m:f>
                                <m:fPr>
                                  <m:ctrlPr>
                                    <a:rPr lang="en-US" sz="1200" i="1">
                                      <a:latin typeface="Cambria Math" panose="02040503050406030204" pitchFamily="18" charset="0"/>
                                    </a:rPr>
                                  </m:ctrlPr>
                                </m:fPr>
                                <m:num>
                                  <m:sSup>
                                    <m:sSupPr>
                                      <m:ctrlPr>
                                        <a:rPr lang="en-US" sz="1200" b="0" i="1" smtClean="0">
                                          <a:latin typeface="Cambria Math" panose="02040503050406030204" pitchFamily="18" charset="0"/>
                                        </a:rPr>
                                      </m:ctrlPr>
                                    </m:sSupPr>
                                    <m:e>
                                      <m:r>
                                        <a:rPr lang="en-US" sz="1200" i="1">
                                          <a:latin typeface="Cambria Math" panose="02040503050406030204" pitchFamily="18" charset="0"/>
                                        </a:rPr>
                                        <m:t>𝑑</m:t>
                                      </m:r>
                                    </m:e>
                                    <m:sup>
                                      <m:r>
                                        <a:rPr lang="en-US" sz="1200" b="0" i="1" smtClean="0">
                                          <a:latin typeface="Cambria Math" panose="02040503050406030204" pitchFamily="18" charset="0"/>
                                        </a:rPr>
                                        <m:t>2</m:t>
                                      </m:r>
                                    </m:sup>
                                  </m:sSup>
                                  <m:r>
                                    <a:rPr lang="en-US" sz="1200" b="0" i="1" smtClean="0">
                                      <a:latin typeface="Cambria Math" panose="02040503050406030204" pitchFamily="18" charset="0"/>
                                    </a:rPr>
                                    <m:t>𝑇</m:t>
                                  </m:r>
                                </m:num>
                                <m:den>
                                  <m:r>
                                    <a:rPr lang="en-US" sz="1200" i="1">
                                      <a:latin typeface="Cambria Math" panose="02040503050406030204" pitchFamily="18" charset="0"/>
                                    </a:rPr>
                                    <m:t>𝑑</m:t>
                                  </m:r>
                                  <m:sSup>
                                    <m:sSupPr>
                                      <m:ctrlPr>
                                        <a:rPr lang="en-US" sz="1200" b="0" i="1" smtClean="0">
                                          <a:latin typeface="Cambria Math" panose="02040503050406030204" pitchFamily="18" charset="0"/>
                                        </a:rPr>
                                      </m:ctrlPr>
                                    </m:sSupPr>
                                    <m:e>
                                      <m:r>
                                        <a:rPr lang="en-US" sz="1200" i="1">
                                          <a:latin typeface="Cambria Math" panose="02040503050406030204" pitchFamily="18" charset="0"/>
                                        </a:rPr>
                                        <m:t>𝑥</m:t>
                                      </m:r>
                                    </m:e>
                                    <m:sup>
                                      <m:r>
                                        <a:rPr lang="en-US" sz="1200" b="0" i="1" smtClean="0">
                                          <a:latin typeface="Cambria Math" panose="02040503050406030204" pitchFamily="18" charset="0"/>
                                        </a:rPr>
                                        <m:t>2</m:t>
                                      </m:r>
                                    </m:sup>
                                  </m:sSup>
                                </m:den>
                              </m:f>
                            </m:e>
                          </m:d>
                        </m:e>
                        <m:sub>
                          <m:r>
                            <a:rPr lang="en-US" sz="1200" i="1">
                              <a:latin typeface="Cambria Math" panose="02040503050406030204" pitchFamily="18" charset="0"/>
                            </a:rPr>
                            <m:t>𝑖</m:t>
                          </m:r>
                        </m:sub>
                      </m:sSub>
                      <m:r>
                        <a:rPr lang="en-US" sz="1200" b="0" i="1" smtClean="0">
                          <a:latin typeface="Cambria Math" panose="02040503050406030204" pitchFamily="18" charset="0"/>
                        </a:rPr>
                        <m:t>=</m:t>
                      </m:r>
                      <m:f>
                        <m:fPr>
                          <m:ctrlPr>
                            <a:rPr lang="en-US" sz="1200" b="0" i="1" smtClean="0">
                              <a:latin typeface="Cambria Math" panose="02040503050406030204" pitchFamily="18" charset="0"/>
                            </a:rPr>
                          </m:ctrlPr>
                        </m:fPr>
                        <m:num>
                          <m:r>
                            <a:rPr lang="en-US" sz="1200" b="0" i="1" smtClean="0">
                              <a:latin typeface="Cambria Math" panose="02040503050406030204" pitchFamily="18" charset="0"/>
                            </a:rPr>
                            <m:t>𝑇</m:t>
                          </m:r>
                          <m:d>
                            <m:dPr>
                              <m:ctrlPr>
                                <a:rPr lang="en-US" sz="1200" i="1">
                                  <a:latin typeface="Cambria Math" panose="02040503050406030204" pitchFamily="18" charset="0"/>
                                </a:rPr>
                              </m:ctrlPr>
                            </m:dPr>
                            <m:e>
                              <m:sSub>
                                <m:sSubPr>
                                  <m:ctrlPr>
                                    <a:rPr lang="en-US" sz="1200" i="1">
                                      <a:latin typeface="Cambria Math" panose="02040503050406030204" pitchFamily="18" charset="0"/>
                                    </a:rPr>
                                  </m:ctrlPr>
                                </m:sSubPr>
                                <m:e>
                                  <m:r>
                                    <a:rPr lang="en-US" sz="1200" i="1">
                                      <a:latin typeface="Cambria Math" panose="02040503050406030204" pitchFamily="18" charset="0"/>
                                    </a:rPr>
                                    <m:t>𝑥</m:t>
                                  </m:r>
                                </m:e>
                                <m:sub>
                                  <m:r>
                                    <a:rPr lang="en-US" sz="1200" i="1">
                                      <a:latin typeface="Cambria Math" panose="02040503050406030204" pitchFamily="18" charset="0"/>
                                    </a:rPr>
                                    <m:t>𝑖</m:t>
                                  </m:r>
                                  <m:r>
                                    <a:rPr lang="en-US" sz="1200" i="1">
                                      <a:latin typeface="Cambria Math" panose="02040503050406030204" pitchFamily="18" charset="0"/>
                                    </a:rPr>
                                    <m:t>+1</m:t>
                                  </m:r>
                                </m:sub>
                              </m:sSub>
                            </m:e>
                          </m:d>
                          <m:r>
                            <a:rPr lang="en-US" sz="1200" i="1">
                              <a:latin typeface="Cambria Math" panose="02040503050406030204" pitchFamily="18" charset="0"/>
                            </a:rPr>
                            <m:t>−</m:t>
                          </m:r>
                          <m:r>
                            <a:rPr lang="en-US" sz="1200" b="0" i="1" smtClean="0">
                              <a:latin typeface="Cambria Math" panose="02040503050406030204" pitchFamily="18" charset="0"/>
                            </a:rPr>
                            <m:t>2</m:t>
                          </m:r>
                          <m:r>
                            <a:rPr lang="en-US" sz="1200" b="0" i="1" smtClean="0">
                              <a:latin typeface="Cambria Math" panose="02040503050406030204" pitchFamily="18" charset="0"/>
                            </a:rPr>
                            <m:t>𝑇</m:t>
                          </m:r>
                          <m:d>
                            <m:dPr>
                              <m:ctrlPr>
                                <a:rPr lang="en-US" sz="1200" i="1">
                                  <a:latin typeface="Cambria Math" panose="02040503050406030204" pitchFamily="18" charset="0"/>
                                </a:rPr>
                              </m:ctrlPr>
                            </m:dPr>
                            <m:e>
                              <m:sSub>
                                <m:sSubPr>
                                  <m:ctrlPr>
                                    <a:rPr lang="en-US" sz="1200" i="1">
                                      <a:latin typeface="Cambria Math" panose="02040503050406030204" pitchFamily="18" charset="0"/>
                                    </a:rPr>
                                  </m:ctrlPr>
                                </m:sSubPr>
                                <m:e>
                                  <m:r>
                                    <a:rPr lang="en-US" sz="1200" i="1">
                                      <a:latin typeface="Cambria Math" panose="02040503050406030204" pitchFamily="18" charset="0"/>
                                    </a:rPr>
                                    <m:t>𝑥</m:t>
                                  </m:r>
                                </m:e>
                                <m:sub>
                                  <m:r>
                                    <a:rPr lang="en-US" sz="1200" i="1">
                                      <a:latin typeface="Cambria Math" panose="02040503050406030204" pitchFamily="18" charset="0"/>
                                    </a:rPr>
                                    <m:t>𝑖</m:t>
                                  </m:r>
                                </m:sub>
                              </m:sSub>
                            </m:e>
                          </m:d>
                          <m:r>
                            <a:rPr lang="en-US" sz="1200" b="0" i="1" smtClean="0">
                              <a:latin typeface="Cambria Math" panose="02040503050406030204" pitchFamily="18" charset="0"/>
                            </a:rPr>
                            <m:t>+</m:t>
                          </m:r>
                          <m:r>
                            <a:rPr lang="en-US" sz="1200" b="0" i="1" smtClean="0">
                              <a:latin typeface="Cambria Math" panose="02040503050406030204" pitchFamily="18" charset="0"/>
                            </a:rPr>
                            <m:t>𝑇</m:t>
                          </m:r>
                          <m:d>
                            <m:dPr>
                              <m:ctrlPr>
                                <a:rPr lang="en-US" sz="1200" i="1">
                                  <a:latin typeface="Cambria Math" panose="02040503050406030204" pitchFamily="18" charset="0"/>
                                </a:rPr>
                              </m:ctrlPr>
                            </m:dPr>
                            <m:e>
                              <m:sSub>
                                <m:sSubPr>
                                  <m:ctrlPr>
                                    <a:rPr lang="en-US" sz="1200" i="1">
                                      <a:latin typeface="Cambria Math" panose="02040503050406030204" pitchFamily="18" charset="0"/>
                                    </a:rPr>
                                  </m:ctrlPr>
                                </m:sSubPr>
                                <m:e>
                                  <m:r>
                                    <a:rPr lang="en-US" sz="1200" i="1">
                                      <a:latin typeface="Cambria Math" panose="02040503050406030204" pitchFamily="18" charset="0"/>
                                    </a:rPr>
                                    <m:t>𝑥</m:t>
                                  </m:r>
                                </m:e>
                                <m:sub>
                                  <m:r>
                                    <a:rPr lang="en-US" sz="1200" i="1">
                                      <a:latin typeface="Cambria Math" panose="02040503050406030204" pitchFamily="18" charset="0"/>
                                    </a:rPr>
                                    <m:t>𝑖</m:t>
                                  </m:r>
                                  <m:r>
                                    <a:rPr lang="en-US" sz="1200" i="1">
                                      <a:latin typeface="Cambria Math" panose="02040503050406030204" pitchFamily="18" charset="0"/>
                                    </a:rPr>
                                    <m:t>−1</m:t>
                                  </m:r>
                                </m:sub>
                              </m:sSub>
                            </m:e>
                          </m:d>
                        </m:num>
                        <m:den>
                          <m:r>
                            <m:rPr>
                              <m:sty m:val="p"/>
                            </m:rPr>
                            <a:rPr lang="en-US" sz="1200" b="0" i="0" smtClean="0">
                              <a:latin typeface="Cambria Math" panose="02040503050406030204" pitchFamily="18" charset="0"/>
                            </a:rPr>
                            <m:t>Δ</m:t>
                          </m:r>
                          <m:sSubSup>
                            <m:sSubSupPr>
                              <m:ctrlPr>
                                <a:rPr lang="en-US" sz="1200" b="0" i="1" smtClean="0">
                                  <a:latin typeface="Cambria Math" panose="02040503050406030204" pitchFamily="18" charset="0"/>
                                </a:rPr>
                              </m:ctrlPr>
                            </m:sSubSupPr>
                            <m:e>
                              <m:r>
                                <a:rPr lang="en-US" sz="1200" b="0" i="1" smtClean="0">
                                  <a:latin typeface="Cambria Math" panose="02040503050406030204" pitchFamily="18" charset="0"/>
                                </a:rPr>
                                <m:t>𝑥</m:t>
                              </m:r>
                            </m:e>
                            <m:sub>
                              <m:r>
                                <a:rPr lang="en-US" sz="1200" b="0" i="1" smtClean="0">
                                  <a:latin typeface="Cambria Math" panose="02040503050406030204" pitchFamily="18" charset="0"/>
                                </a:rPr>
                                <m:t>𝑖</m:t>
                              </m:r>
                            </m:sub>
                            <m:sup>
                              <m:r>
                                <a:rPr lang="en-US" sz="1200" b="0" i="1" smtClean="0">
                                  <a:latin typeface="Cambria Math" panose="02040503050406030204" pitchFamily="18" charset="0"/>
                                </a:rPr>
                                <m:t>2</m:t>
                              </m:r>
                            </m:sup>
                          </m:sSubSup>
                        </m:den>
                      </m:f>
                      <m:r>
                        <a:rPr lang="en-US" sz="1200" i="1">
                          <a:latin typeface="Cambria Math" panose="02040503050406030204" pitchFamily="18" charset="0"/>
                        </a:rPr>
                        <m:t>+</m:t>
                      </m:r>
                      <m:r>
                        <a:rPr lang="en-US" sz="1200" i="1">
                          <a:solidFill>
                            <a:srgbClr val="0D19FF"/>
                          </a:solidFill>
                          <a:latin typeface="Cambria Math" panose="02040503050406030204" pitchFamily="18" charset="0"/>
                        </a:rPr>
                        <m:t>𝑂</m:t>
                      </m:r>
                      <m:d>
                        <m:dPr>
                          <m:ctrlPr>
                            <a:rPr lang="en-US" sz="1200" i="1">
                              <a:solidFill>
                                <a:srgbClr val="0D19FF"/>
                              </a:solidFill>
                              <a:latin typeface="Cambria Math" panose="02040503050406030204" pitchFamily="18" charset="0"/>
                            </a:rPr>
                          </m:ctrlPr>
                        </m:dPr>
                        <m:e>
                          <m:r>
                            <m:rPr>
                              <m:sty m:val="p"/>
                            </m:rPr>
                            <a:rPr lang="en-US" sz="1200">
                              <a:solidFill>
                                <a:srgbClr val="0D19FF"/>
                              </a:solidFill>
                              <a:latin typeface="Cambria Math" panose="02040503050406030204" pitchFamily="18" charset="0"/>
                            </a:rPr>
                            <m:t>Δ</m:t>
                          </m:r>
                          <m:sSubSup>
                            <m:sSubSupPr>
                              <m:ctrlPr>
                                <a:rPr lang="en-US" sz="1200" i="1">
                                  <a:solidFill>
                                    <a:srgbClr val="0D19FF"/>
                                  </a:solidFill>
                                  <a:latin typeface="Cambria Math" panose="02040503050406030204" pitchFamily="18" charset="0"/>
                                </a:rPr>
                              </m:ctrlPr>
                            </m:sSubSupPr>
                            <m:e>
                              <m:r>
                                <a:rPr lang="en-US" sz="1200" i="1">
                                  <a:solidFill>
                                    <a:srgbClr val="0D19FF"/>
                                  </a:solidFill>
                                  <a:latin typeface="Cambria Math" panose="02040503050406030204" pitchFamily="18" charset="0"/>
                                </a:rPr>
                                <m:t>𝑥</m:t>
                              </m:r>
                            </m:e>
                            <m:sub>
                              <m:r>
                                <a:rPr lang="en-US" sz="1200" i="1">
                                  <a:solidFill>
                                    <a:srgbClr val="0D19FF"/>
                                  </a:solidFill>
                                  <a:latin typeface="Cambria Math" panose="02040503050406030204" pitchFamily="18" charset="0"/>
                                </a:rPr>
                                <m:t>𝑖</m:t>
                              </m:r>
                            </m:sub>
                            <m:sup>
                              <m:r>
                                <a:rPr lang="en-US" sz="1200" i="1">
                                  <a:solidFill>
                                    <a:srgbClr val="0D19FF"/>
                                  </a:solidFill>
                                  <a:latin typeface="Cambria Math" panose="02040503050406030204" pitchFamily="18" charset="0"/>
                                </a:rPr>
                                <m:t>2</m:t>
                              </m:r>
                            </m:sup>
                          </m:sSubSup>
                        </m:e>
                      </m:d>
                    </m:oMath>
                  </m:oMathPara>
                </a14:m>
                <a:endParaRPr lang="en-US" sz="1200" dirty="0"/>
              </a:p>
            </p:txBody>
          </p:sp>
        </mc:Choice>
        <mc:Fallback>
          <p:sp>
            <p:nvSpPr>
              <p:cNvPr id="243" name="TextBox 242">
                <a:extLst>
                  <a:ext uri="{FF2B5EF4-FFF2-40B4-BE49-F238E27FC236}">
                    <a16:creationId xmlns:a16="http://schemas.microsoft.com/office/drawing/2014/main" id="{F28691CE-F075-4933-BDFD-E43563FF7DC8}"/>
                  </a:ext>
                </a:extLst>
              </p:cNvPr>
              <p:cNvSpPr txBox="1">
                <a:spLocks noRot="1" noChangeAspect="1" noMove="1" noResize="1" noEditPoints="1" noAdjustHandles="1" noChangeArrowheads="1" noChangeShapeType="1" noTextEdit="1"/>
              </p:cNvSpPr>
              <p:nvPr/>
            </p:nvSpPr>
            <p:spPr>
              <a:xfrm>
                <a:off x="1030922" y="3827641"/>
                <a:ext cx="3442066" cy="535981"/>
              </a:xfrm>
              <a:prstGeom prst="rect">
                <a:avLst/>
              </a:prstGeom>
              <a:blipFill>
                <a:blip r:embed="rId15"/>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44" name="TextBox 243">
                <a:extLst>
                  <a:ext uri="{FF2B5EF4-FFF2-40B4-BE49-F238E27FC236}">
                    <a16:creationId xmlns:a16="http://schemas.microsoft.com/office/drawing/2014/main" id="{52DFE0B4-3DB0-463D-BC55-402D4A876EEE}"/>
                  </a:ext>
                </a:extLst>
              </p:cNvPr>
              <p:cNvSpPr txBox="1"/>
              <p:nvPr/>
            </p:nvSpPr>
            <p:spPr>
              <a:xfrm>
                <a:off x="992310" y="4552005"/>
                <a:ext cx="3526863" cy="67435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sSubSup>
                            <m:sSubSupPr>
                              <m:ctrlPr>
                                <a:rPr lang="en-US" i="1">
                                  <a:latin typeface="Cambria Math" panose="02040503050406030204" pitchFamily="18" charset="0"/>
                                </a:rPr>
                              </m:ctrlPr>
                            </m:sSubSupPr>
                            <m:e>
                              <m:r>
                                <a:rPr lang="en-US" i="1">
                                  <a:latin typeface="Cambria Math" panose="02040503050406030204" pitchFamily="18" charset="0"/>
                                </a:rPr>
                                <m:t>𝑇</m:t>
                              </m:r>
                            </m:e>
                            <m:sub>
                              <m:r>
                                <a:rPr lang="en-US" i="1">
                                  <a:latin typeface="Cambria Math" panose="02040503050406030204" pitchFamily="18" charset="0"/>
                                </a:rPr>
                                <m:t>𝑖</m:t>
                              </m:r>
                            </m:sub>
                            <m:sup>
                              <m:r>
                                <a:rPr lang="en-US" i="1">
                                  <a:latin typeface="Cambria Math" panose="02040503050406030204" pitchFamily="18" charset="0"/>
                                </a:rPr>
                                <m:t>𝑛</m:t>
                              </m:r>
                              <m:r>
                                <a:rPr lang="en-US" i="1">
                                  <a:latin typeface="Cambria Math" panose="02040503050406030204" pitchFamily="18" charset="0"/>
                                </a:rPr>
                                <m:t>+1</m:t>
                              </m:r>
                            </m:sup>
                          </m:sSubSup>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𝑇</m:t>
                              </m:r>
                            </m:e>
                            <m:sub>
                              <m:r>
                                <a:rPr lang="en-US" i="1">
                                  <a:latin typeface="Cambria Math" panose="02040503050406030204" pitchFamily="18" charset="0"/>
                                </a:rPr>
                                <m:t>𝑖</m:t>
                              </m:r>
                            </m:sub>
                            <m:sup>
                              <m:r>
                                <a:rPr lang="en-US" i="1">
                                  <a:latin typeface="Cambria Math" panose="02040503050406030204" pitchFamily="18" charset="0"/>
                                </a:rPr>
                                <m:t>𝑛</m:t>
                              </m:r>
                            </m:sup>
                          </m:sSubSup>
                        </m:num>
                        <m:den>
                          <m:r>
                            <m:rPr>
                              <m:sty m:val="p"/>
                            </m:rPr>
                            <a:rPr lang="en-US">
                              <a:latin typeface="Cambria Math" panose="02040503050406030204" pitchFamily="18" charset="0"/>
                            </a:rPr>
                            <m:t>Δ</m:t>
                          </m:r>
                          <m:r>
                            <a:rPr lang="en-US" i="1">
                              <a:latin typeface="Cambria Math" panose="02040503050406030204" pitchFamily="18" charset="0"/>
                            </a:rPr>
                            <m:t>𝑡</m:t>
                          </m:r>
                        </m:den>
                      </m:f>
                      <m:r>
                        <a:rPr lang="en-US" b="0" i="1" smtClean="0">
                          <a:latin typeface="Cambria Math" panose="02040503050406030204" pitchFamily="18" charset="0"/>
                        </a:rPr>
                        <m:t>=</m:t>
                      </m:r>
                      <m:r>
                        <a:rPr lang="en-US" b="0" i="1" smtClean="0">
                          <a:latin typeface="Cambria Math" panose="02040503050406030204" pitchFamily="18" charset="0"/>
                        </a:rPr>
                        <m:t>𝛼</m:t>
                      </m:r>
                      <m:f>
                        <m:fPr>
                          <m:ctrlPr>
                            <a:rPr lang="en-US" b="0" i="1" smtClean="0">
                              <a:latin typeface="Cambria Math" panose="02040503050406030204" pitchFamily="18" charset="0"/>
                            </a:rPr>
                          </m:ctrlPr>
                        </m:fPr>
                        <m:num>
                          <m:sSubSup>
                            <m:sSubSupPr>
                              <m:ctrlPr>
                                <a:rPr lang="en-US" i="1">
                                  <a:latin typeface="Cambria Math" panose="02040503050406030204" pitchFamily="18" charset="0"/>
                                </a:rPr>
                              </m:ctrlPr>
                            </m:sSubSupPr>
                            <m:e>
                              <m:r>
                                <a:rPr lang="en-US" i="1">
                                  <a:latin typeface="Cambria Math" panose="02040503050406030204" pitchFamily="18" charset="0"/>
                                </a:rPr>
                                <m:t>𝑇</m:t>
                              </m:r>
                            </m:e>
                            <m:sub>
                              <m:r>
                                <a:rPr lang="en-US" i="1">
                                  <a:latin typeface="Cambria Math" panose="02040503050406030204" pitchFamily="18" charset="0"/>
                                </a:rPr>
                                <m:t>𝑖</m:t>
                              </m:r>
                              <m:r>
                                <a:rPr lang="en-US" b="0" i="1" smtClean="0">
                                  <a:latin typeface="Cambria Math" panose="02040503050406030204" pitchFamily="18" charset="0"/>
                                </a:rPr>
                                <m:t>+1</m:t>
                              </m:r>
                            </m:sub>
                            <m:sup>
                              <m:r>
                                <a:rPr lang="en-US" i="1">
                                  <a:latin typeface="Cambria Math" panose="02040503050406030204" pitchFamily="18" charset="0"/>
                                </a:rPr>
                                <m:t>𝑛</m:t>
                              </m:r>
                            </m:sup>
                          </m:sSubSup>
                          <m:r>
                            <a:rPr lang="en-US" b="0" i="1" smtClean="0">
                              <a:latin typeface="Cambria Math" panose="02040503050406030204" pitchFamily="18" charset="0"/>
                            </a:rPr>
                            <m:t>−2</m:t>
                          </m:r>
                          <m:sSubSup>
                            <m:sSubSupPr>
                              <m:ctrlPr>
                                <a:rPr lang="en-US" i="1">
                                  <a:latin typeface="Cambria Math" panose="02040503050406030204" pitchFamily="18" charset="0"/>
                                </a:rPr>
                              </m:ctrlPr>
                            </m:sSubSupPr>
                            <m:e>
                              <m:r>
                                <a:rPr lang="en-US" i="1">
                                  <a:latin typeface="Cambria Math" panose="02040503050406030204" pitchFamily="18" charset="0"/>
                                </a:rPr>
                                <m:t>𝑇</m:t>
                              </m:r>
                            </m:e>
                            <m:sub>
                              <m:r>
                                <a:rPr lang="en-US" i="1">
                                  <a:latin typeface="Cambria Math" panose="02040503050406030204" pitchFamily="18" charset="0"/>
                                </a:rPr>
                                <m:t>𝑖</m:t>
                              </m:r>
                            </m:sub>
                            <m:sup>
                              <m:r>
                                <a:rPr lang="en-US" i="1">
                                  <a:latin typeface="Cambria Math" panose="02040503050406030204" pitchFamily="18" charset="0"/>
                                </a:rPr>
                                <m:t>𝑛</m:t>
                              </m:r>
                            </m:sup>
                          </m:sSubSup>
                          <m:r>
                            <a:rPr lang="en-US" b="0" i="1" smtClean="0">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𝑇</m:t>
                              </m:r>
                            </m:e>
                            <m:sub>
                              <m:r>
                                <a:rPr lang="en-US" i="1">
                                  <a:latin typeface="Cambria Math" panose="02040503050406030204" pitchFamily="18" charset="0"/>
                                </a:rPr>
                                <m:t>𝑖</m:t>
                              </m:r>
                              <m:r>
                                <a:rPr lang="en-US" b="0" i="1" smtClean="0">
                                  <a:latin typeface="Cambria Math" panose="02040503050406030204" pitchFamily="18" charset="0"/>
                                </a:rPr>
                                <m:t>−1</m:t>
                              </m:r>
                            </m:sub>
                            <m:sup>
                              <m:r>
                                <a:rPr lang="en-US" i="1">
                                  <a:latin typeface="Cambria Math" panose="02040503050406030204" pitchFamily="18" charset="0"/>
                                </a:rPr>
                                <m:t>𝑛</m:t>
                              </m:r>
                            </m:sup>
                          </m:sSubSup>
                        </m:num>
                        <m:den>
                          <m:r>
                            <m:rPr>
                              <m:sty m:val="p"/>
                            </m:rPr>
                            <a:rPr lang="en-US" b="0" i="0" smtClean="0">
                              <a:latin typeface="Cambria Math" panose="02040503050406030204" pitchFamily="18" charset="0"/>
                            </a:rPr>
                            <m:t>Δ</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2</m:t>
                              </m:r>
                            </m:sup>
                          </m:sSup>
                        </m:den>
                      </m:f>
                    </m:oMath>
                  </m:oMathPara>
                </a14:m>
                <a:endParaRPr lang="en-US" dirty="0"/>
              </a:p>
            </p:txBody>
          </p:sp>
        </mc:Choice>
        <mc:Fallback>
          <p:sp>
            <p:nvSpPr>
              <p:cNvPr id="244" name="TextBox 243">
                <a:extLst>
                  <a:ext uri="{FF2B5EF4-FFF2-40B4-BE49-F238E27FC236}">
                    <a16:creationId xmlns:a16="http://schemas.microsoft.com/office/drawing/2014/main" id="{52DFE0B4-3DB0-463D-BC55-402D4A876EEE}"/>
                  </a:ext>
                </a:extLst>
              </p:cNvPr>
              <p:cNvSpPr txBox="1">
                <a:spLocks noRot="1" noChangeAspect="1" noMove="1" noResize="1" noEditPoints="1" noAdjustHandles="1" noChangeArrowheads="1" noChangeShapeType="1" noTextEdit="1"/>
              </p:cNvSpPr>
              <p:nvPr/>
            </p:nvSpPr>
            <p:spPr>
              <a:xfrm>
                <a:off x="992310" y="4552005"/>
                <a:ext cx="3526863" cy="674352"/>
              </a:xfrm>
              <a:prstGeom prst="rect">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45" name="TextBox 244">
                <a:extLst>
                  <a:ext uri="{FF2B5EF4-FFF2-40B4-BE49-F238E27FC236}">
                    <a16:creationId xmlns:a16="http://schemas.microsoft.com/office/drawing/2014/main" id="{1C57555C-BF87-4D2D-9799-4CB41A849636}"/>
                  </a:ext>
                </a:extLst>
              </p:cNvPr>
              <p:cNvSpPr txBox="1"/>
              <p:nvPr/>
            </p:nvSpPr>
            <p:spPr>
              <a:xfrm>
                <a:off x="992310" y="5414740"/>
                <a:ext cx="3756093" cy="635495"/>
              </a:xfrm>
              <a:prstGeom prst="rect">
                <a:avLst/>
              </a:prstGeom>
              <a:noFill/>
              <a:ln>
                <a:solidFill>
                  <a:schemeClr val="tx1"/>
                </a:solidFill>
              </a:ln>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𝑇</m:t>
                          </m:r>
                        </m:e>
                        <m:sub>
                          <m:r>
                            <a:rPr lang="en-US" i="1">
                              <a:latin typeface="Cambria Math" panose="02040503050406030204" pitchFamily="18" charset="0"/>
                            </a:rPr>
                            <m:t>𝑖</m:t>
                          </m:r>
                        </m:sub>
                        <m:sup>
                          <m:r>
                            <a:rPr lang="en-US" i="1">
                              <a:latin typeface="Cambria Math" panose="02040503050406030204" pitchFamily="18" charset="0"/>
                            </a:rPr>
                            <m:t>𝑛</m:t>
                          </m:r>
                          <m:r>
                            <a:rPr lang="en-US" i="1">
                              <a:latin typeface="Cambria Math" panose="02040503050406030204" pitchFamily="18" charset="0"/>
                            </a:rPr>
                            <m:t>+1</m:t>
                          </m:r>
                        </m:sup>
                      </m:sSubSup>
                      <m:r>
                        <a:rPr lang="en-US" b="0" i="1" smtClean="0">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𝑇</m:t>
                          </m:r>
                        </m:e>
                        <m:sub>
                          <m:r>
                            <a:rPr lang="en-US" i="1">
                              <a:latin typeface="Cambria Math" panose="02040503050406030204" pitchFamily="18" charset="0"/>
                            </a:rPr>
                            <m:t>𝑖</m:t>
                          </m:r>
                        </m:sub>
                        <m:sup>
                          <m:r>
                            <a:rPr lang="en-US" i="1">
                              <a:latin typeface="Cambria Math" panose="02040503050406030204" pitchFamily="18" charset="0"/>
                            </a:rPr>
                            <m:t>𝑛</m:t>
                          </m:r>
                        </m:sup>
                      </m:sSubSup>
                      <m:r>
                        <a:rPr lang="en-US" b="0" i="1" smtClean="0">
                          <a:latin typeface="Cambria Math" panose="02040503050406030204" pitchFamily="18" charset="0"/>
                        </a:rPr>
                        <m:t>+</m:t>
                      </m:r>
                      <m:r>
                        <m:rPr>
                          <m:sty m:val="p"/>
                        </m:rPr>
                        <a:rPr lang="en-US" b="0" i="0" smtClean="0">
                          <a:latin typeface="Cambria Math" panose="02040503050406030204" pitchFamily="18" charset="0"/>
                        </a:rPr>
                        <m:t>Δ</m:t>
                      </m:r>
                      <m:r>
                        <a:rPr lang="en-US" b="0" i="1" smtClean="0">
                          <a:latin typeface="Cambria Math" panose="02040503050406030204" pitchFamily="18" charset="0"/>
                        </a:rPr>
                        <m:t>𝑡</m:t>
                      </m:r>
                      <m:r>
                        <a:rPr lang="en-US" b="0" i="1" smtClean="0">
                          <a:latin typeface="Cambria Math" panose="02040503050406030204" pitchFamily="18" charset="0"/>
                        </a:rPr>
                        <m:t>𝛼</m:t>
                      </m:r>
                      <m:f>
                        <m:fPr>
                          <m:ctrlPr>
                            <a:rPr lang="en-US" b="0" i="1" smtClean="0">
                              <a:latin typeface="Cambria Math" panose="02040503050406030204" pitchFamily="18" charset="0"/>
                            </a:rPr>
                          </m:ctrlPr>
                        </m:fPr>
                        <m:num>
                          <m:sSubSup>
                            <m:sSubSupPr>
                              <m:ctrlPr>
                                <a:rPr lang="en-US" i="1">
                                  <a:latin typeface="Cambria Math" panose="02040503050406030204" pitchFamily="18" charset="0"/>
                                </a:rPr>
                              </m:ctrlPr>
                            </m:sSubSupPr>
                            <m:e>
                              <m:r>
                                <a:rPr lang="en-US" i="1">
                                  <a:latin typeface="Cambria Math" panose="02040503050406030204" pitchFamily="18" charset="0"/>
                                </a:rPr>
                                <m:t>𝑇</m:t>
                              </m:r>
                            </m:e>
                            <m:sub>
                              <m:r>
                                <a:rPr lang="en-US" i="1">
                                  <a:latin typeface="Cambria Math" panose="02040503050406030204" pitchFamily="18" charset="0"/>
                                </a:rPr>
                                <m:t>𝑖</m:t>
                              </m:r>
                              <m:r>
                                <a:rPr lang="en-US" b="0" i="1" smtClean="0">
                                  <a:latin typeface="Cambria Math" panose="02040503050406030204" pitchFamily="18" charset="0"/>
                                </a:rPr>
                                <m:t>+1</m:t>
                              </m:r>
                            </m:sub>
                            <m:sup>
                              <m:r>
                                <a:rPr lang="en-US" i="1">
                                  <a:latin typeface="Cambria Math" panose="02040503050406030204" pitchFamily="18" charset="0"/>
                                </a:rPr>
                                <m:t>𝑛</m:t>
                              </m:r>
                            </m:sup>
                          </m:sSubSup>
                          <m:r>
                            <a:rPr lang="en-US" b="0" i="1" smtClean="0">
                              <a:latin typeface="Cambria Math" panose="02040503050406030204" pitchFamily="18" charset="0"/>
                            </a:rPr>
                            <m:t>−2</m:t>
                          </m:r>
                          <m:sSubSup>
                            <m:sSubSupPr>
                              <m:ctrlPr>
                                <a:rPr lang="en-US" i="1">
                                  <a:latin typeface="Cambria Math" panose="02040503050406030204" pitchFamily="18" charset="0"/>
                                </a:rPr>
                              </m:ctrlPr>
                            </m:sSubSupPr>
                            <m:e>
                              <m:r>
                                <a:rPr lang="en-US" i="1">
                                  <a:latin typeface="Cambria Math" panose="02040503050406030204" pitchFamily="18" charset="0"/>
                                </a:rPr>
                                <m:t>𝑇</m:t>
                              </m:r>
                            </m:e>
                            <m:sub>
                              <m:r>
                                <a:rPr lang="en-US" i="1">
                                  <a:latin typeface="Cambria Math" panose="02040503050406030204" pitchFamily="18" charset="0"/>
                                </a:rPr>
                                <m:t>𝑖</m:t>
                              </m:r>
                            </m:sub>
                            <m:sup>
                              <m:r>
                                <a:rPr lang="en-US" i="1">
                                  <a:latin typeface="Cambria Math" panose="02040503050406030204" pitchFamily="18" charset="0"/>
                                </a:rPr>
                                <m:t>𝑛</m:t>
                              </m:r>
                            </m:sup>
                          </m:sSubSup>
                          <m:r>
                            <a:rPr lang="en-US" b="0" i="1" smtClean="0">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𝑇</m:t>
                              </m:r>
                            </m:e>
                            <m:sub>
                              <m:r>
                                <a:rPr lang="en-US" i="1">
                                  <a:latin typeface="Cambria Math" panose="02040503050406030204" pitchFamily="18" charset="0"/>
                                </a:rPr>
                                <m:t>𝑖</m:t>
                              </m:r>
                              <m:r>
                                <a:rPr lang="en-US" b="0" i="1" smtClean="0">
                                  <a:latin typeface="Cambria Math" panose="02040503050406030204" pitchFamily="18" charset="0"/>
                                </a:rPr>
                                <m:t>−1</m:t>
                              </m:r>
                            </m:sub>
                            <m:sup>
                              <m:r>
                                <a:rPr lang="en-US" i="1">
                                  <a:latin typeface="Cambria Math" panose="02040503050406030204" pitchFamily="18" charset="0"/>
                                </a:rPr>
                                <m:t>𝑛</m:t>
                              </m:r>
                            </m:sup>
                          </m:sSubSup>
                        </m:num>
                        <m:den>
                          <m:r>
                            <m:rPr>
                              <m:sty m:val="p"/>
                            </m:rPr>
                            <a:rPr lang="en-US" b="0" i="0" smtClean="0">
                              <a:latin typeface="Cambria Math" panose="02040503050406030204" pitchFamily="18" charset="0"/>
                            </a:rPr>
                            <m:t>Δ</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2</m:t>
                              </m:r>
                            </m:sup>
                          </m:sSup>
                        </m:den>
                      </m:f>
                    </m:oMath>
                  </m:oMathPara>
                </a14:m>
                <a:endParaRPr lang="en-US" dirty="0"/>
              </a:p>
            </p:txBody>
          </p:sp>
        </mc:Choice>
        <mc:Fallback>
          <p:sp>
            <p:nvSpPr>
              <p:cNvPr id="245" name="TextBox 244">
                <a:extLst>
                  <a:ext uri="{FF2B5EF4-FFF2-40B4-BE49-F238E27FC236}">
                    <a16:creationId xmlns:a16="http://schemas.microsoft.com/office/drawing/2014/main" id="{1C57555C-BF87-4D2D-9799-4CB41A849636}"/>
                  </a:ext>
                </a:extLst>
              </p:cNvPr>
              <p:cNvSpPr txBox="1">
                <a:spLocks noRot="1" noChangeAspect="1" noMove="1" noResize="1" noEditPoints="1" noAdjustHandles="1" noChangeArrowheads="1" noChangeShapeType="1" noTextEdit="1"/>
              </p:cNvSpPr>
              <p:nvPr/>
            </p:nvSpPr>
            <p:spPr>
              <a:xfrm>
                <a:off x="992310" y="5414740"/>
                <a:ext cx="3756093" cy="635495"/>
              </a:xfrm>
              <a:prstGeom prst="rect">
                <a:avLst/>
              </a:prstGeom>
              <a:blipFill>
                <a:blip r:embed="rId17"/>
                <a:stretch>
                  <a:fillRect/>
                </a:stretch>
              </a:blipFill>
              <a:ln>
                <a:solidFill>
                  <a:schemeClr val="tx1"/>
                </a:solidFill>
              </a:ln>
            </p:spPr>
            <p:txBody>
              <a:bodyPr/>
              <a:lstStyle/>
              <a:p>
                <a:r>
                  <a:rPr lang="en-US">
                    <a:noFill/>
                  </a:rPr>
                  <a:t> </a:t>
                </a:r>
              </a:p>
            </p:txBody>
          </p:sp>
        </mc:Fallback>
      </mc:AlternateContent>
      <p:sp>
        <p:nvSpPr>
          <p:cNvPr id="246" name="직사각형 60">
            <a:extLst>
              <a:ext uri="{FF2B5EF4-FFF2-40B4-BE49-F238E27FC236}">
                <a16:creationId xmlns:a16="http://schemas.microsoft.com/office/drawing/2014/main" id="{5E5E5634-05D2-4792-98B8-B77145061D9E}"/>
              </a:ext>
            </a:extLst>
          </p:cNvPr>
          <p:cNvSpPr/>
          <p:nvPr/>
        </p:nvSpPr>
        <p:spPr>
          <a:xfrm>
            <a:off x="3091567" y="2768751"/>
            <a:ext cx="785489" cy="793777"/>
          </a:xfrm>
          <a:prstGeom prst="rect">
            <a:avLst/>
          </a:prstGeom>
          <a:noFill/>
          <a:ln w="19050">
            <a:solidFill>
              <a:srgbClr val="FF000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47" name="직선 연결선 3">
            <a:extLst>
              <a:ext uri="{FF2B5EF4-FFF2-40B4-BE49-F238E27FC236}">
                <a16:creationId xmlns:a16="http://schemas.microsoft.com/office/drawing/2014/main" id="{7E7007E3-413C-48AE-A62B-B755E046A128}"/>
              </a:ext>
            </a:extLst>
          </p:cNvPr>
          <p:cNvCxnSpPr/>
          <p:nvPr/>
        </p:nvCxnSpPr>
        <p:spPr>
          <a:xfrm>
            <a:off x="3877056" y="3554821"/>
            <a:ext cx="595932" cy="272820"/>
          </a:xfrm>
          <a:prstGeom prst="line">
            <a:avLst/>
          </a:prstGeom>
          <a:ln>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248" name="직선 연결선 61">
            <a:extLst>
              <a:ext uri="{FF2B5EF4-FFF2-40B4-BE49-F238E27FC236}">
                <a16:creationId xmlns:a16="http://schemas.microsoft.com/office/drawing/2014/main" id="{20DE1F3E-E8EF-45C4-86EF-1EC0457D2AE3}"/>
              </a:ext>
            </a:extLst>
          </p:cNvPr>
          <p:cNvCxnSpPr>
            <a:cxnSpLocks/>
          </p:cNvCxnSpPr>
          <p:nvPr/>
        </p:nvCxnSpPr>
        <p:spPr>
          <a:xfrm flipV="1">
            <a:off x="1024008" y="3554821"/>
            <a:ext cx="2067559" cy="270562"/>
          </a:xfrm>
          <a:prstGeom prst="line">
            <a:avLst/>
          </a:prstGeom>
          <a:ln>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249" name="Straight Arrow Connector 52">
            <a:extLst>
              <a:ext uri="{FF2B5EF4-FFF2-40B4-BE49-F238E27FC236}">
                <a16:creationId xmlns:a16="http://schemas.microsoft.com/office/drawing/2014/main" id="{7C2CA711-2CB3-40EA-98B9-3374C365D160}"/>
              </a:ext>
            </a:extLst>
          </p:cNvPr>
          <p:cNvCxnSpPr>
            <a:cxnSpLocks/>
          </p:cNvCxnSpPr>
          <p:nvPr/>
        </p:nvCxnSpPr>
        <p:spPr>
          <a:xfrm flipH="1" flipV="1">
            <a:off x="8912701" y="3373821"/>
            <a:ext cx="990916" cy="482569"/>
          </a:xfrm>
          <a:prstGeom prst="straightConnector1">
            <a:avLst/>
          </a:prstGeom>
          <a:ln w="28575">
            <a:solidFill>
              <a:srgbClr val="0D19FF"/>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0" name="직선 화살표 연결선 68">
            <a:extLst>
              <a:ext uri="{FF2B5EF4-FFF2-40B4-BE49-F238E27FC236}">
                <a16:creationId xmlns:a16="http://schemas.microsoft.com/office/drawing/2014/main" id="{4873D47D-D129-491A-8EB4-57E4438BE0E1}"/>
              </a:ext>
            </a:extLst>
          </p:cNvPr>
          <p:cNvCxnSpPr>
            <a:cxnSpLocks/>
          </p:cNvCxnSpPr>
          <p:nvPr/>
        </p:nvCxnSpPr>
        <p:spPr>
          <a:xfrm flipH="1">
            <a:off x="8781953" y="4684570"/>
            <a:ext cx="1330490" cy="20062"/>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012633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08"/>
                                        </p:tgtEl>
                                        <p:attrNameLst>
                                          <p:attrName>style.visibility</p:attrName>
                                        </p:attrNameLst>
                                      </p:cBhvr>
                                      <p:to>
                                        <p:strVal val="visible"/>
                                      </p:to>
                                    </p:set>
                                    <p:animEffect transition="in" filter="wipe(down)">
                                      <p:cBhvr>
                                        <p:cTn id="7" dur="500"/>
                                        <p:tgtEl>
                                          <p:spTgt spid="20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09"/>
                                        </p:tgtEl>
                                        <p:attrNameLst>
                                          <p:attrName>style.visibility</p:attrName>
                                        </p:attrNameLst>
                                      </p:cBhvr>
                                      <p:to>
                                        <p:strVal val="visible"/>
                                      </p:to>
                                    </p:set>
                                    <p:animEffect transition="in" filter="fade">
                                      <p:cBhvr>
                                        <p:cTn id="12" dur="500"/>
                                        <p:tgtEl>
                                          <p:spTgt spid="209"/>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210"/>
                                        </p:tgtEl>
                                        <p:attrNameLst>
                                          <p:attrName>style.visibility</p:attrName>
                                        </p:attrNameLst>
                                      </p:cBhvr>
                                      <p:to>
                                        <p:strVal val="visible"/>
                                      </p:to>
                                    </p:set>
                                    <p:animEffect transition="in" filter="randombar(horizontal)">
                                      <p:cBhvr>
                                        <p:cTn id="17" dur="500"/>
                                        <p:tgtEl>
                                          <p:spTgt spid="210"/>
                                        </p:tgtEl>
                                      </p:cBhvr>
                                    </p:animEffect>
                                  </p:childTnLst>
                                </p:cTn>
                              </p:par>
                              <p:par>
                                <p:cTn id="18" presetID="14" presetClass="entr" presetSubtype="10" fill="hold" grpId="0" nodeType="withEffect">
                                  <p:stCondLst>
                                    <p:cond delay="0"/>
                                  </p:stCondLst>
                                  <p:childTnLst>
                                    <p:set>
                                      <p:cBhvr>
                                        <p:cTn id="19" dur="1" fill="hold">
                                          <p:stCondLst>
                                            <p:cond delay="0"/>
                                          </p:stCondLst>
                                        </p:cTn>
                                        <p:tgtEl>
                                          <p:spTgt spid="220"/>
                                        </p:tgtEl>
                                        <p:attrNameLst>
                                          <p:attrName>style.visibility</p:attrName>
                                        </p:attrNameLst>
                                      </p:cBhvr>
                                      <p:to>
                                        <p:strVal val="visible"/>
                                      </p:to>
                                    </p:set>
                                    <p:animEffect transition="in" filter="randombar(horizontal)">
                                      <p:cBhvr>
                                        <p:cTn id="20" dur="500"/>
                                        <p:tgtEl>
                                          <p:spTgt spid="220"/>
                                        </p:tgtEl>
                                      </p:cBhvr>
                                    </p:animEffect>
                                  </p:childTnLst>
                                </p:cTn>
                              </p:par>
                              <p:par>
                                <p:cTn id="21" presetID="14" presetClass="entr" presetSubtype="10" fill="hold" nodeType="withEffect">
                                  <p:stCondLst>
                                    <p:cond delay="0"/>
                                  </p:stCondLst>
                                  <p:childTnLst>
                                    <p:set>
                                      <p:cBhvr>
                                        <p:cTn id="22" dur="1" fill="hold">
                                          <p:stCondLst>
                                            <p:cond delay="0"/>
                                          </p:stCondLst>
                                        </p:cTn>
                                        <p:tgtEl>
                                          <p:spTgt spid="221"/>
                                        </p:tgtEl>
                                        <p:attrNameLst>
                                          <p:attrName>style.visibility</p:attrName>
                                        </p:attrNameLst>
                                      </p:cBhvr>
                                      <p:to>
                                        <p:strVal val="visible"/>
                                      </p:to>
                                    </p:set>
                                    <p:animEffect transition="in" filter="randombar(horizontal)">
                                      <p:cBhvr>
                                        <p:cTn id="23" dur="500"/>
                                        <p:tgtEl>
                                          <p:spTgt spid="221"/>
                                        </p:tgtEl>
                                      </p:cBhvr>
                                    </p:animEffect>
                                  </p:childTnLst>
                                </p:cTn>
                              </p:par>
                              <p:par>
                                <p:cTn id="24" presetID="14" presetClass="entr" presetSubtype="10" fill="hold" nodeType="withEffect">
                                  <p:stCondLst>
                                    <p:cond delay="0"/>
                                  </p:stCondLst>
                                  <p:childTnLst>
                                    <p:set>
                                      <p:cBhvr>
                                        <p:cTn id="25" dur="1" fill="hold">
                                          <p:stCondLst>
                                            <p:cond delay="0"/>
                                          </p:stCondLst>
                                        </p:cTn>
                                        <p:tgtEl>
                                          <p:spTgt spid="233"/>
                                        </p:tgtEl>
                                        <p:attrNameLst>
                                          <p:attrName>style.visibility</p:attrName>
                                        </p:attrNameLst>
                                      </p:cBhvr>
                                      <p:to>
                                        <p:strVal val="visible"/>
                                      </p:to>
                                    </p:set>
                                    <p:animEffect transition="in" filter="randombar(horizontal)">
                                      <p:cBhvr>
                                        <p:cTn id="26" dur="500"/>
                                        <p:tgtEl>
                                          <p:spTgt spid="233"/>
                                        </p:tgtEl>
                                      </p:cBhvr>
                                    </p:animEffect>
                                  </p:childTnLst>
                                </p:cTn>
                              </p:par>
                              <p:par>
                                <p:cTn id="27" presetID="14" presetClass="entr" presetSubtype="10" fill="hold" nodeType="withEffect">
                                  <p:stCondLst>
                                    <p:cond delay="0"/>
                                  </p:stCondLst>
                                  <p:childTnLst>
                                    <p:set>
                                      <p:cBhvr>
                                        <p:cTn id="28" dur="1" fill="hold">
                                          <p:stCondLst>
                                            <p:cond delay="0"/>
                                          </p:stCondLst>
                                        </p:cTn>
                                        <p:tgtEl>
                                          <p:spTgt spid="236"/>
                                        </p:tgtEl>
                                        <p:attrNameLst>
                                          <p:attrName>style.visibility</p:attrName>
                                        </p:attrNameLst>
                                      </p:cBhvr>
                                      <p:to>
                                        <p:strVal val="visible"/>
                                      </p:to>
                                    </p:set>
                                    <p:animEffect transition="in" filter="randombar(horizontal)">
                                      <p:cBhvr>
                                        <p:cTn id="29" dur="500"/>
                                        <p:tgtEl>
                                          <p:spTgt spid="236"/>
                                        </p:tgtEl>
                                      </p:cBhvr>
                                    </p:animEffect>
                                  </p:childTnLst>
                                </p:cTn>
                              </p:par>
                              <p:par>
                                <p:cTn id="30" presetID="14" presetClass="entr" presetSubtype="10" fill="hold" grpId="0" nodeType="withEffect">
                                  <p:stCondLst>
                                    <p:cond delay="0"/>
                                  </p:stCondLst>
                                  <p:childTnLst>
                                    <p:set>
                                      <p:cBhvr>
                                        <p:cTn id="31" dur="1" fill="hold">
                                          <p:stCondLst>
                                            <p:cond delay="0"/>
                                          </p:stCondLst>
                                        </p:cTn>
                                        <p:tgtEl>
                                          <p:spTgt spid="237"/>
                                        </p:tgtEl>
                                        <p:attrNameLst>
                                          <p:attrName>style.visibility</p:attrName>
                                        </p:attrNameLst>
                                      </p:cBhvr>
                                      <p:to>
                                        <p:strVal val="visible"/>
                                      </p:to>
                                    </p:set>
                                    <p:animEffect transition="in" filter="randombar(horizontal)">
                                      <p:cBhvr>
                                        <p:cTn id="32" dur="500"/>
                                        <p:tgtEl>
                                          <p:spTgt spid="237"/>
                                        </p:tgtEl>
                                      </p:cBhvr>
                                    </p:animEffect>
                                  </p:childTnLst>
                                </p:cTn>
                              </p:par>
                              <p:par>
                                <p:cTn id="33" presetID="14" presetClass="entr" presetSubtype="10" fill="hold" nodeType="withEffect">
                                  <p:stCondLst>
                                    <p:cond delay="0"/>
                                  </p:stCondLst>
                                  <p:childTnLst>
                                    <p:set>
                                      <p:cBhvr>
                                        <p:cTn id="34" dur="1" fill="hold">
                                          <p:stCondLst>
                                            <p:cond delay="0"/>
                                          </p:stCondLst>
                                        </p:cTn>
                                        <p:tgtEl>
                                          <p:spTgt spid="250"/>
                                        </p:tgtEl>
                                        <p:attrNameLst>
                                          <p:attrName>style.visibility</p:attrName>
                                        </p:attrNameLst>
                                      </p:cBhvr>
                                      <p:to>
                                        <p:strVal val="visible"/>
                                      </p:to>
                                    </p:set>
                                    <p:animEffect transition="in" filter="randombar(horizontal)">
                                      <p:cBhvr>
                                        <p:cTn id="35" dur="500"/>
                                        <p:tgtEl>
                                          <p:spTgt spid="250"/>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249"/>
                                        </p:tgtEl>
                                        <p:attrNameLst>
                                          <p:attrName>style.visibility</p:attrName>
                                        </p:attrNameLst>
                                      </p:cBhvr>
                                      <p:to>
                                        <p:strVal val="visible"/>
                                      </p:to>
                                    </p:set>
                                    <p:animEffect transition="in" filter="fade">
                                      <p:cBhvr>
                                        <p:cTn id="40" dur="500"/>
                                        <p:tgtEl>
                                          <p:spTgt spid="249"/>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246"/>
                                        </p:tgtEl>
                                        <p:attrNameLst>
                                          <p:attrName>style.visibility</p:attrName>
                                        </p:attrNameLst>
                                      </p:cBhvr>
                                      <p:to>
                                        <p:strVal val="visible"/>
                                      </p:to>
                                    </p:set>
                                    <p:animEffect transition="in" filter="fade">
                                      <p:cBhvr>
                                        <p:cTn id="45" dur="500"/>
                                        <p:tgtEl>
                                          <p:spTgt spid="246"/>
                                        </p:tgtEl>
                                      </p:cBhvr>
                                    </p:animEffect>
                                  </p:childTnLst>
                                </p:cTn>
                              </p:par>
                              <p:par>
                                <p:cTn id="46" presetID="10" presetClass="entr" presetSubtype="0" fill="hold" nodeType="withEffect">
                                  <p:stCondLst>
                                    <p:cond delay="0"/>
                                  </p:stCondLst>
                                  <p:childTnLst>
                                    <p:set>
                                      <p:cBhvr>
                                        <p:cTn id="47" dur="1" fill="hold">
                                          <p:stCondLst>
                                            <p:cond delay="0"/>
                                          </p:stCondLst>
                                        </p:cTn>
                                        <p:tgtEl>
                                          <p:spTgt spid="247"/>
                                        </p:tgtEl>
                                        <p:attrNameLst>
                                          <p:attrName>style.visibility</p:attrName>
                                        </p:attrNameLst>
                                      </p:cBhvr>
                                      <p:to>
                                        <p:strVal val="visible"/>
                                      </p:to>
                                    </p:set>
                                    <p:animEffect transition="in" filter="fade">
                                      <p:cBhvr>
                                        <p:cTn id="48" dur="500"/>
                                        <p:tgtEl>
                                          <p:spTgt spid="247"/>
                                        </p:tgtEl>
                                      </p:cBhvr>
                                    </p:animEffect>
                                  </p:childTnLst>
                                </p:cTn>
                              </p:par>
                              <p:par>
                                <p:cTn id="49" presetID="10" presetClass="entr" presetSubtype="0" fill="hold" nodeType="withEffect">
                                  <p:stCondLst>
                                    <p:cond delay="0"/>
                                  </p:stCondLst>
                                  <p:childTnLst>
                                    <p:set>
                                      <p:cBhvr>
                                        <p:cTn id="50" dur="1" fill="hold">
                                          <p:stCondLst>
                                            <p:cond delay="0"/>
                                          </p:stCondLst>
                                        </p:cTn>
                                        <p:tgtEl>
                                          <p:spTgt spid="248"/>
                                        </p:tgtEl>
                                        <p:attrNameLst>
                                          <p:attrName>style.visibility</p:attrName>
                                        </p:attrNameLst>
                                      </p:cBhvr>
                                      <p:to>
                                        <p:strVal val="visible"/>
                                      </p:to>
                                    </p:set>
                                    <p:animEffect transition="in" filter="fade">
                                      <p:cBhvr>
                                        <p:cTn id="51" dur="500"/>
                                        <p:tgtEl>
                                          <p:spTgt spid="248"/>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243"/>
                                        </p:tgtEl>
                                        <p:attrNameLst>
                                          <p:attrName>style.visibility</p:attrName>
                                        </p:attrNameLst>
                                      </p:cBhvr>
                                      <p:to>
                                        <p:strVal val="visible"/>
                                      </p:to>
                                    </p:set>
                                    <p:animEffect transition="in" filter="fade">
                                      <p:cBhvr>
                                        <p:cTn id="54" dur="500"/>
                                        <p:tgtEl>
                                          <p:spTgt spid="243"/>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4" fill="hold" grpId="0" nodeType="clickEffect">
                                  <p:stCondLst>
                                    <p:cond delay="0"/>
                                  </p:stCondLst>
                                  <p:childTnLst>
                                    <p:set>
                                      <p:cBhvr>
                                        <p:cTn id="58" dur="1" fill="hold">
                                          <p:stCondLst>
                                            <p:cond delay="0"/>
                                          </p:stCondLst>
                                        </p:cTn>
                                        <p:tgtEl>
                                          <p:spTgt spid="244"/>
                                        </p:tgtEl>
                                        <p:attrNameLst>
                                          <p:attrName>style.visibility</p:attrName>
                                        </p:attrNameLst>
                                      </p:cBhvr>
                                      <p:to>
                                        <p:strVal val="visible"/>
                                      </p:to>
                                    </p:set>
                                    <p:animEffect transition="in" filter="wipe(down)">
                                      <p:cBhvr>
                                        <p:cTn id="59" dur="500"/>
                                        <p:tgtEl>
                                          <p:spTgt spid="244"/>
                                        </p:tgtEl>
                                      </p:cBhvr>
                                    </p:animEffect>
                                  </p:childTnLst>
                                </p:cTn>
                              </p:par>
                              <p:par>
                                <p:cTn id="60" presetID="22" presetClass="entr" presetSubtype="4" fill="hold" grpId="0" nodeType="withEffect">
                                  <p:stCondLst>
                                    <p:cond delay="0"/>
                                  </p:stCondLst>
                                  <p:childTnLst>
                                    <p:set>
                                      <p:cBhvr>
                                        <p:cTn id="61" dur="1" fill="hold">
                                          <p:stCondLst>
                                            <p:cond delay="0"/>
                                          </p:stCondLst>
                                        </p:cTn>
                                        <p:tgtEl>
                                          <p:spTgt spid="245"/>
                                        </p:tgtEl>
                                        <p:attrNameLst>
                                          <p:attrName>style.visibility</p:attrName>
                                        </p:attrNameLst>
                                      </p:cBhvr>
                                      <p:to>
                                        <p:strVal val="visible"/>
                                      </p:to>
                                    </p:set>
                                    <p:animEffect transition="in" filter="wipe(down)">
                                      <p:cBhvr>
                                        <p:cTn id="62" dur="500"/>
                                        <p:tgtEl>
                                          <p:spTgt spid="2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8" grpId="0" animBg="1"/>
      <p:bldP spid="209" grpId="0"/>
      <p:bldP spid="220" grpId="0"/>
      <p:bldP spid="237" grpId="0"/>
      <p:bldP spid="243" grpId="0" animBg="1"/>
      <p:bldP spid="244" grpId="0"/>
      <p:bldP spid="245" grpId="0" animBg="1"/>
      <p:bldP spid="24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37743D-5710-4DC3-9395-D88BBC548D9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B07C458-327F-4A3A-9DFD-C84C7B2CF394}"/>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8778844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제목 1">
            <a:extLst>
              <a:ext uri="{FF2B5EF4-FFF2-40B4-BE49-F238E27FC236}">
                <a16:creationId xmlns:a16="http://schemas.microsoft.com/office/drawing/2014/main" id="{32305893-3829-4C12-A213-81B36D100022}"/>
              </a:ext>
            </a:extLst>
          </p:cNvPr>
          <p:cNvSpPr txBox="1">
            <a:spLocks noChangeArrowheads="1"/>
          </p:cNvSpPr>
          <p:nvPr/>
        </p:nvSpPr>
        <p:spPr>
          <a:xfrm>
            <a:off x="838200" y="365125"/>
            <a:ext cx="10515600" cy="755650"/>
          </a:xfrm>
          <a:prstGeom prst="rect">
            <a:avLst/>
          </a:prstGeom>
        </p:spPr>
        <p:txBody>
          <a:bodyPr anchor="b">
            <a:normAutofit/>
          </a:bodyPr>
          <a:lstStyle>
            <a:lvl1pPr marL="0" algn="l" rtl="0" fontAlgn="base" latinLnBrk="1">
              <a:lnSpc>
                <a:spcPct val="85000"/>
              </a:lnSpc>
              <a:spcBef>
                <a:spcPct val="0"/>
              </a:spcBef>
              <a:spcAft>
                <a:spcPct val="0"/>
              </a:spcAft>
              <a:defRPr sz="4800" kern="1200" spc="-50">
                <a:solidFill>
                  <a:srgbClr val="404040"/>
                </a:solidFill>
                <a:latin typeface="+mj-lt"/>
                <a:ea typeface="+mj-ea"/>
                <a:cs typeface="+mj-cs"/>
              </a:defRPr>
            </a:lvl1pPr>
            <a:lvl2pPr algn="l" rtl="0" fontAlgn="base" latinLnBrk="1">
              <a:lnSpc>
                <a:spcPct val="85000"/>
              </a:lnSpc>
              <a:spcBef>
                <a:spcPct val="0"/>
              </a:spcBef>
              <a:spcAft>
                <a:spcPct val="0"/>
              </a:spcAft>
              <a:defRPr sz="4800">
                <a:solidFill>
                  <a:srgbClr val="404040"/>
                </a:solidFill>
                <a:latin typeface="Calibri Light" panose="020F0302020204030204" pitchFamily="34" charset="0"/>
              </a:defRPr>
            </a:lvl2pPr>
            <a:lvl3pPr algn="l" rtl="0" fontAlgn="base" latinLnBrk="1">
              <a:lnSpc>
                <a:spcPct val="85000"/>
              </a:lnSpc>
              <a:spcBef>
                <a:spcPct val="0"/>
              </a:spcBef>
              <a:spcAft>
                <a:spcPct val="0"/>
              </a:spcAft>
              <a:defRPr sz="4800">
                <a:solidFill>
                  <a:srgbClr val="404040"/>
                </a:solidFill>
                <a:latin typeface="Calibri Light" panose="020F0302020204030204" pitchFamily="34" charset="0"/>
              </a:defRPr>
            </a:lvl3pPr>
            <a:lvl4pPr algn="l" rtl="0" fontAlgn="base" latinLnBrk="1">
              <a:lnSpc>
                <a:spcPct val="85000"/>
              </a:lnSpc>
              <a:spcBef>
                <a:spcPct val="0"/>
              </a:spcBef>
              <a:spcAft>
                <a:spcPct val="0"/>
              </a:spcAft>
              <a:defRPr sz="4800">
                <a:solidFill>
                  <a:srgbClr val="404040"/>
                </a:solidFill>
                <a:latin typeface="Calibri Light" panose="020F0302020204030204" pitchFamily="34" charset="0"/>
              </a:defRPr>
            </a:lvl4pPr>
            <a:lvl5pPr algn="l" rtl="0" fontAlgn="base" latinLnBrk="1">
              <a:lnSpc>
                <a:spcPct val="85000"/>
              </a:lnSpc>
              <a:spcBef>
                <a:spcPct val="0"/>
              </a:spcBef>
              <a:spcAft>
                <a:spcPct val="0"/>
              </a:spcAft>
              <a:defRPr sz="4800">
                <a:solidFill>
                  <a:srgbClr val="404040"/>
                </a:solidFill>
                <a:latin typeface="Calibri Light" panose="020F0302020204030204" pitchFamily="34" charset="0"/>
              </a:defRPr>
            </a:lvl5pPr>
            <a:lvl6pPr marL="457200" algn="l" rtl="0" fontAlgn="base" latinLnBrk="1">
              <a:lnSpc>
                <a:spcPct val="85000"/>
              </a:lnSpc>
              <a:spcBef>
                <a:spcPct val="0"/>
              </a:spcBef>
              <a:spcAft>
                <a:spcPct val="0"/>
              </a:spcAft>
              <a:defRPr sz="4800">
                <a:solidFill>
                  <a:srgbClr val="404040"/>
                </a:solidFill>
                <a:latin typeface="Calibri Light" panose="020F0302020204030204" pitchFamily="34" charset="0"/>
              </a:defRPr>
            </a:lvl6pPr>
            <a:lvl7pPr marL="914400" algn="l" rtl="0" fontAlgn="base" latinLnBrk="1">
              <a:lnSpc>
                <a:spcPct val="85000"/>
              </a:lnSpc>
              <a:spcBef>
                <a:spcPct val="0"/>
              </a:spcBef>
              <a:spcAft>
                <a:spcPct val="0"/>
              </a:spcAft>
              <a:defRPr sz="4800">
                <a:solidFill>
                  <a:srgbClr val="404040"/>
                </a:solidFill>
                <a:latin typeface="Calibri Light" panose="020F0302020204030204" pitchFamily="34" charset="0"/>
              </a:defRPr>
            </a:lvl7pPr>
            <a:lvl8pPr marL="1371600" algn="l" rtl="0" fontAlgn="base" latinLnBrk="1">
              <a:lnSpc>
                <a:spcPct val="85000"/>
              </a:lnSpc>
              <a:spcBef>
                <a:spcPct val="0"/>
              </a:spcBef>
              <a:spcAft>
                <a:spcPct val="0"/>
              </a:spcAft>
              <a:defRPr sz="4800">
                <a:solidFill>
                  <a:srgbClr val="404040"/>
                </a:solidFill>
                <a:latin typeface="Calibri Light" panose="020F0302020204030204" pitchFamily="34" charset="0"/>
              </a:defRPr>
            </a:lvl8pPr>
            <a:lvl9pPr marL="1828800" algn="l" rtl="0" fontAlgn="base" latinLnBrk="1">
              <a:lnSpc>
                <a:spcPct val="85000"/>
              </a:lnSpc>
              <a:spcBef>
                <a:spcPct val="0"/>
              </a:spcBef>
              <a:spcAft>
                <a:spcPct val="0"/>
              </a:spcAft>
              <a:defRPr sz="4800">
                <a:solidFill>
                  <a:srgbClr val="404040"/>
                </a:solidFill>
                <a:latin typeface="Calibri Light" panose="020F0302020204030204" pitchFamily="34" charset="0"/>
              </a:defRPr>
            </a:lvl9pPr>
          </a:lstStyle>
          <a:p>
            <a:pPr>
              <a:defRPr/>
            </a:pPr>
            <a:r>
              <a:rPr lang="en-US" altLang="ko-KR" sz="3200" dirty="0">
                <a:latin typeface="Times New Roman" panose="02020603050405020304" pitchFamily="18" charset="0"/>
                <a:cs typeface="Times New Roman" panose="02020603050405020304" pitchFamily="18" charset="0"/>
              </a:rPr>
              <a:t>Numerical discretization (Grid layout)</a:t>
            </a:r>
          </a:p>
        </p:txBody>
      </p:sp>
      <p:grpSp>
        <p:nvGrpSpPr>
          <p:cNvPr id="63" name="Group 62">
            <a:extLst>
              <a:ext uri="{FF2B5EF4-FFF2-40B4-BE49-F238E27FC236}">
                <a16:creationId xmlns:a16="http://schemas.microsoft.com/office/drawing/2014/main" id="{FC09BC0F-CCAD-47F5-8544-1E5F13913803}"/>
              </a:ext>
            </a:extLst>
          </p:cNvPr>
          <p:cNvGrpSpPr/>
          <p:nvPr/>
        </p:nvGrpSpPr>
        <p:grpSpPr>
          <a:xfrm>
            <a:off x="3657600" y="2386584"/>
            <a:ext cx="2959608" cy="2414016"/>
            <a:chOff x="3712464" y="2615184"/>
            <a:chExt cx="2959608" cy="2414016"/>
          </a:xfrm>
        </p:grpSpPr>
        <p:cxnSp>
          <p:nvCxnSpPr>
            <p:cNvPr id="87" name="Straight Connector 86">
              <a:extLst>
                <a:ext uri="{FF2B5EF4-FFF2-40B4-BE49-F238E27FC236}">
                  <a16:creationId xmlns:a16="http://schemas.microsoft.com/office/drawing/2014/main" id="{4484B782-D146-4DD0-8F31-C7AED56F6981}"/>
                </a:ext>
              </a:extLst>
            </p:cNvPr>
            <p:cNvCxnSpPr/>
            <p:nvPr/>
          </p:nvCxnSpPr>
          <p:spPr>
            <a:xfrm>
              <a:off x="3712464" y="2615184"/>
              <a:ext cx="0" cy="2414016"/>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A884D1A4-2408-449F-8A37-BDF44F462414}"/>
                </a:ext>
              </a:extLst>
            </p:cNvPr>
            <p:cNvCxnSpPr/>
            <p:nvPr/>
          </p:nvCxnSpPr>
          <p:spPr>
            <a:xfrm>
              <a:off x="6672072" y="2615184"/>
              <a:ext cx="0" cy="2414016"/>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AE8ED97D-E4F1-4B7B-9A5D-4DA99E714674}"/>
                </a:ext>
              </a:extLst>
            </p:cNvPr>
            <p:cNvCxnSpPr>
              <a:cxnSpLocks/>
            </p:cNvCxnSpPr>
            <p:nvPr/>
          </p:nvCxnSpPr>
          <p:spPr>
            <a:xfrm>
              <a:off x="3712464" y="5029200"/>
              <a:ext cx="2959608"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90" name="Group 89">
            <a:extLst>
              <a:ext uri="{FF2B5EF4-FFF2-40B4-BE49-F238E27FC236}">
                <a16:creationId xmlns:a16="http://schemas.microsoft.com/office/drawing/2014/main" id="{B6F41869-EBFD-498A-AB19-BF15131122E5}"/>
              </a:ext>
            </a:extLst>
          </p:cNvPr>
          <p:cNvGrpSpPr/>
          <p:nvPr/>
        </p:nvGrpSpPr>
        <p:grpSpPr>
          <a:xfrm>
            <a:off x="3221736" y="2215896"/>
            <a:ext cx="3788664" cy="155448"/>
            <a:chOff x="3221736" y="2215896"/>
            <a:chExt cx="3788664" cy="155448"/>
          </a:xfrm>
        </p:grpSpPr>
        <p:cxnSp>
          <p:nvCxnSpPr>
            <p:cNvPr id="91" name="Straight Connector 90">
              <a:extLst>
                <a:ext uri="{FF2B5EF4-FFF2-40B4-BE49-F238E27FC236}">
                  <a16:creationId xmlns:a16="http://schemas.microsoft.com/office/drawing/2014/main" id="{68387854-E679-4E69-8536-4891B4C2BB04}"/>
                </a:ext>
              </a:extLst>
            </p:cNvPr>
            <p:cNvCxnSpPr>
              <a:cxnSpLocks/>
            </p:cNvCxnSpPr>
            <p:nvPr/>
          </p:nvCxnSpPr>
          <p:spPr>
            <a:xfrm>
              <a:off x="3221736" y="2359152"/>
              <a:ext cx="378866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5D7EE3C6-4688-4051-B761-0E34B60BD92E}"/>
                </a:ext>
              </a:extLst>
            </p:cNvPr>
            <p:cNvCxnSpPr/>
            <p:nvPr/>
          </p:nvCxnSpPr>
          <p:spPr>
            <a:xfrm flipV="1">
              <a:off x="3364992" y="2231136"/>
              <a:ext cx="137160" cy="1280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8FF0A7A7-6C47-40FA-9D98-1620A48CB377}"/>
                </a:ext>
              </a:extLst>
            </p:cNvPr>
            <p:cNvCxnSpPr/>
            <p:nvPr/>
          </p:nvCxnSpPr>
          <p:spPr>
            <a:xfrm flipV="1">
              <a:off x="3563112" y="2218944"/>
              <a:ext cx="137160" cy="1280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8114D850-5137-41F3-AB5B-536580B5C02C}"/>
                </a:ext>
              </a:extLst>
            </p:cNvPr>
            <p:cNvCxnSpPr/>
            <p:nvPr/>
          </p:nvCxnSpPr>
          <p:spPr>
            <a:xfrm flipV="1">
              <a:off x="3764280" y="2228088"/>
              <a:ext cx="137160" cy="1280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30905324-031B-4E44-A629-FB0DF1034795}"/>
                </a:ext>
              </a:extLst>
            </p:cNvPr>
            <p:cNvCxnSpPr/>
            <p:nvPr/>
          </p:nvCxnSpPr>
          <p:spPr>
            <a:xfrm flipV="1">
              <a:off x="3956304" y="2237232"/>
              <a:ext cx="137160" cy="1280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450FA1FE-41DC-4E78-95EF-6B08080B6825}"/>
                </a:ext>
              </a:extLst>
            </p:cNvPr>
            <p:cNvCxnSpPr/>
            <p:nvPr/>
          </p:nvCxnSpPr>
          <p:spPr>
            <a:xfrm flipV="1">
              <a:off x="4154424" y="2225040"/>
              <a:ext cx="137160" cy="1280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B00F541C-AFF0-48ED-A4D2-C178F8402E06}"/>
                </a:ext>
              </a:extLst>
            </p:cNvPr>
            <p:cNvCxnSpPr/>
            <p:nvPr/>
          </p:nvCxnSpPr>
          <p:spPr>
            <a:xfrm flipV="1">
              <a:off x="4355592" y="2234184"/>
              <a:ext cx="137160" cy="1280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5F605500-278D-4930-B51F-13F17674BF2C}"/>
                </a:ext>
              </a:extLst>
            </p:cNvPr>
            <p:cNvCxnSpPr/>
            <p:nvPr/>
          </p:nvCxnSpPr>
          <p:spPr>
            <a:xfrm flipV="1">
              <a:off x="4587240" y="2228088"/>
              <a:ext cx="137160" cy="1280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15AB6791-6FB1-44A3-81EE-828BD7AAA287}"/>
                </a:ext>
              </a:extLst>
            </p:cNvPr>
            <p:cNvCxnSpPr/>
            <p:nvPr/>
          </p:nvCxnSpPr>
          <p:spPr>
            <a:xfrm flipV="1">
              <a:off x="4785360" y="2215896"/>
              <a:ext cx="137160" cy="1280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BE595289-0A59-4316-B578-771512523AE4}"/>
                </a:ext>
              </a:extLst>
            </p:cNvPr>
            <p:cNvCxnSpPr/>
            <p:nvPr/>
          </p:nvCxnSpPr>
          <p:spPr>
            <a:xfrm flipV="1">
              <a:off x="4986528" y="2225040"/>
              <a:ext cx="137160" cy="1280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20638849-467F-495F-9098-E77C958DEB4F}"/>
                </a:ext>
              </a:extLst>
            </p:cNvPr>
            <p:cNvCxnSpPr/>
            <p:nvPr/>
          </p:nvCxnSpPr>
          <p:spPr>
            <a:xfrm flipV="1">
              <a:off x="5178552" y="2234184"/>
              <a:ext cx="137160" cy="1280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C2B4BFE5-B93D-4E1D-BAA9-442A959FBE9E}"/>
                </a:ext>
              </a:extLst>
            </p:cNvPr>
            <p:cNvCxnSpPr/>
            <p:nvPr/>
          </p:nvCxnSpPr>
          <p:spPr>
            <a:xfrm flipV="1">
              <a:off x="5376672" y="2221992"/>
              <a:ext cx="137160" cy="1280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1A2E14A7-7C58-4380-81E2-FD997FB1A9C2}"/>
                </a:ext>
              </a:extLst>
            </p:cNvPr>
            <p:cNvCxnSpPr/>
            <p:nvPr/>
          </p:nvCxnSpPr>
          <p:spPr>
            <a:xfrm flipV="1">
              <a:off x="5577840" y="2231136"/>
              <a:ext cx="137160" cy="1280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6F43F656-AF1B-48D6-85BA-76E21B169245}"/>
                </a:ext>
              </a:extLst>
            </p:cNvPr>
            <p:cNvCxnSpPr/>
            <p:nvPr/>
          </p:nvCxnSpPr>
          <p:spPr>
            <a:xfrm flipV="1">
              <a:off x="5803392" y="2237232"/>
              <a:ext cx="137160" cy="1280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BC004661-6FD3-41CE-A5D9-47A005B4BD1B}"/>
                </a:ext>
              </a:extLst>
            </p:cNvPr>
            <p:cNvCxnSpPr/>
            <p:nvPr/>
          </p:nvCxnSpPr>
          <p:spPr>
            <a:xfrm flipV="1">
              <a:off x="6001512" y="2225040"/>
              <a:ext cx="137160" cy="1280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50C76F67-D63C-4A5F-8609-1834BD799CB7}"/>
                </a:ext>
              </a:extLst>
            </p:cNvPr>
            <p:cNvCxnSpPr/>
            <p:nvPr/>
          </p:nvCxnSpPr>
          <p:spPr>
            <a:xfrm flipV="1">
              <a:off x="6202680" y="2234184"/>
              <a:ext cx="137160" cy="1280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54EE2436-D0C2-475B-B3D6-604982F619EC}"/>
                </a:ext>
              </a:extLst>
            </p:cNvPr>
            <p:cNvCxnSpPr/>
            <p:nvPr/>
          </p:nvCxnSpPr>
          <p:spPr>
            <a:xfrm flipV="1">
              <a:off x="6394704" y="2243328"/>
              <a:ext cx="137160" cy="1280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349ED775-B94A-482C-ABD9-7CF7136E3539}"/>
                </a:ext>
              </a:extLst>
            </p:cNvPr>
            <p:cNvCxnSpPr/>
            <p:nvPr/>
          </p:nvCxnSpPr>
          <p:spPr>
            <a:xfrm flipV="1">
              <a:off x="6592824" y="2231136"/>
              <a:ext cx="137160" cy="1280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1A04C811-7F64-4370-96CF-D2D6C6D174D9}"/>
                </a:ext>
              </a:extLst>
            </p:cNvPr>
            <p:cNvCxnSpPr/>
            <p:nvPr/>
          </p:nvCxnSpPr>
          <p:spPr>
            <a:xfrm flipV="1">
              <a:off x="6793992" y="2240280"/>
              <a:ext cx="137160" cy="1280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10" name="Straight Arrow Connector 109">
            <a:extLst>
              <a:ext uri="{FF2B5EF4-FFF2-40B4-BE49-F238E27FC236}">
                <a16:creationId xmlns:a16="http://schemas.microsoft.com/office/drawing/2014/main" id="{FB0C8CC2-63B1-40DB-8592-2A90829FDEC4}"/>
              </a:ext>
            </a:extLst>
          </p:cNvPr>
          <p:cNvCxnSpPr/>
          <p:nvPr/>
        </p:nvCxnSpPr>
        <p:spPr>
          <a:xfrm>
            <a:off x="4767072" y="2084832"/>
            <a:ext cx="6858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11" name="Group 110">
            <a:extLst>
              <a:ext uri="{FF2B5EF4-FFF2-40B4-BE49-F238E27FC236}">
                <a16:creationId xmlns:a16="http://schemas.microsoft.com/office/drawing/2014/main" id="{144E91B7-8D05-45C8-8533-3D28428AE0A7}"/>
              </a:ext>
            </a:extLst>
          </p:cNvPr>
          <p:cNvGrpSpPr/>
          <p:nvPr/>
        </p:nvGrpSpPr>
        <p:grpSpPr>
          <a:xfrm>
            <a:off x="9476232" y="2084832"/>
            <a:ext cx="1769401" cy="1211580"/>
            <a:chOff x="9099023" y="2523744"/>
            <a:chExt cx="1769401" cy="1211580"/>
          </a:xfrm>
        </p:grpSpPr>
        <p:cxnSp>
          <p:nvCxnSpPr>
            <p:cNvPr id="112" name="Straight Arrow Connector 111">
              <a:extLst>
                <a:ext uri="{FF2B5EF4-FFF2-40B4-BE49-F238E27FC236}">
                  <a16:creationId xmlns:a16="http://schemas.microsoft.com/office/drawing/2014/main" id="{EEF983C4-634E-4DAF-B53F-48455615CE92}"/>
                </a:ext>
              </a:extLst>
            </p:cNvPr>
            <p:cNvCxnSpPr/>
            <p:nvPr/>
          </p:nvCxnSpPr>
          <p:spPr>
            <a:xfrm>
              <a:off x="9546336" y="3429000"/>
              <a:ext cx="1024128" cy="0"/>
            </a:xfrm>
            <a:prstGeom prst="straightConnector1">
              <a:avLst/>
            </a:prstGeom>
            <a:ln w="28575">
              <a:solidFill>
                <a:srgbClr val="0D19FF"/>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Straight Arrow Connector 112">
              <a:extLst>
                <a:ext uri="{FF2B5EF4-FFF2-40B4-BE49-F238E27FC236}">
                  <a16:creationId xmlns:a16="http://schemas.microsoft.com/office/drawing/2014/main" id="{30CF873E-6F24-4630-93EF-3A5693F5E83E}"/>
                </a:ext>
              </a:extLst>
            </p:cNvPr>
            <p:cNvCxnSpPr>
              <a:cxnSpLocks/>
            </p:cNvCxnSpPr>
            <p:nvPr/>
          </p:nvCxnSpPr>
          <p:spPr>
            <a:xfrm flipV="1">
              <a:off x="9555480" y="2523744"/>
              <a:ext cx="0" cy="914400"/>
            </a:xfrm>
            <a:prstGeom prst="straightConnector1">
              <a:avLst/>
            </a:prstGeom>
            <a:ln w="28575">
              <a:solidFill>
                <a:srgbClr val="0D19FF"/>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4" name="TextBox 113">
                  <a:extLst>
                    <a:ext uri="{FF2B5EF4-FFF2-40B4-BE49-F238E27FC236}">
                      <a16:creationId xmlns:a16="http://schemas.microsoft.com/office/drawing/2014/main" id="{5B57DC85-304E-4130-9740-6EBC60FF4EAA}"/>
                    </a:ext>
                  </a:extLst>
                </p:cNvPr>
                <p:cNvSpPr txBox="1"/>
                <p:nvPr/>
              </p:nvSpPr>
              <p:spPr>
                <a:xfrm>
                  <a:off x="10290791" y="3365992"/>
                  <a:ext cx="57763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rgbClr val="0D19FF"/>
                                </a:solidFill>
                                <a:latin typeface="Cambria Math" panose="02040503050406030204" pitchFamily="18" charset="0"/>
                              </a:rPr>
                            </m:ctrlPr>
                          </m:sSubPr>
                          <m:e>
                            <m:r>
                              <a:rPr lang="en-US" b="1" i="1">
                                <a:solidFill>
                                  <a:srgbClr val="0D19FF"/>
                                </a:solidFill>
                                <a:latin typeface="Cambria Math" panose="02040503050406030204" pitchFamily="18" charset="0"/>
                              </a:rPr>
                              <m:t>𝒆</m:t>
                            </m:r>
                          </m:e>
                          <m:sub>
                            <m:r>
                              <a:rPr lang="en-US" i="1">
                                <a:solidFill>
                                  <a:srgbClr val="0D19FF"/>
                                </a:solidFill>
                                <a:latin typeface="Cambria Math" panose="02040503050406030204" pitchFamily="18" charset="0"/>
                              </a:rPr>
                              <m:t>𝑥</m:t>
                            </m:r>
                          </m:sub>
                        </m:sSub>
                      </m:oMath>
                    </m:oMathPara>
                  </a14:m>
                  <a:endParaRPr lang="en-US" dirty="0">
                    <a:solidFill>
                      <a:srgbClr val="0D19FF"/>
                    </a:solidFill>
                  </a:endParaRPr>
                </a:p>
              </p:txBody>
            </p:sp>
          </mc:Choice>
          <mc:Fallback xmlns="">
            <p:sp>
              <p:nvSpPr>
                <p:cNvPr id="46" name="TextBox 45">
                  <a:extLst>
                    <a:ext uri="{FF2B5EF4-FFF2-40B4-BE49-F238E27FC236}">
                      <a16:creationId xmlns:a16="http://schemas.microsoft.com/office/drawing/2014/main" id="{F7E3F4EC-2E51-7620-D30C-D739FEA4D4A0}"/>
                    </a:ext>
                  </a:extLst>
                </p:cNvPr>
                <p:cNvSpPr txBox="1">
                  <a:spLocks noRot="1" noChangeAspect="1" noMove="1" noResize="1" noEditPoints="1" noAdjustHandles="1" noChangeArrowheads="1" noChangeShapeType="1" noTextEdit="1"/>
                </p:cNvSpPr>
                <p:nvPr/>
              </p:nvSpPr>
              <p:spPr>
                <a:xfrm>
                  <a:off x="10290791" y="3365992"/>
                  <a:ext cx="577633"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5" name="TextBox 114">
                  <a:extLst>
                    <a:ext uri="{FF2B5EF4-FFF2-40B4-BE49-F238E27FC236}">
                      <a16:creationId xmlns:a16="http://schemas.microsoft.com/office/drawing/2014/main" id="{D845FC22-81DF-490A-8803-224208C824C5}"/>
                    </a:ext>
                  </a:extLst>
                </p:cNvPr>
                <p:cNvSpPr txBox="1"/>
                <p:nvPr/>
              </p:nvSpPr>
              <p:spPr>
                <a:xfrm>
                  <a:off x="9099023" y="2558416"/>
                  <a:ext cx="577633" cy="39126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rgbClr val="0D19FF"/>
                                </a:solidFill>
                                <a:latin typeface="Cambria Math" panose="02040503050406030204" pitchFamily="18" charset="0"/>
                              </a:rPr>
                            </m:ctrlPr>
                          </m:sSubPr>
                          <m:e>
                            <m:r>
                              <a:rPr lang="en-US" b="1" i="1">
                                <a:solidFill>
                                  <a:srgbClr val="0D19FF"/>
                                </a:solidFill>
                                <a:latin typeface="Cambria Math" panose="02040503050406030204" pitchFamily="18" charset="0"/>
                              </a:rPr>
                              <m:t>𝒆</m:t>
                            </m:r>
                          </m:e>
                          <m:sub>
                            <m:r>
                              <a:rPr lang="en-US" b="0" i="1" smtClean="0">
                                <a:solidFill>
                                  <a:srgbClr val="0D19FF"/>
                                </a:solidFill>
                                <a:latin typeface="Cambria Math" panose="02040503050406030204" pitchFamily="18" charset="0"/>
                              </a:rPr>
                              <m:t>𝑦</m:t>
                            </m:r>
                          </m:sub>
                        </m:sSub>
                      </m:oMath>
                    </m:oMathPara>
                  </a14:m>
                  <a:endParaRPr lang="en-US" dirty="0">
                    <a:solidFill>
                      <a:srgbClr val="0D19FF"/>
                    </a:solidFill>
                  </a:endParaRPr>
                </a:p>
              </p:txBody>
            </p:sp>
          </mc:Choice>
          <mc:Fallback xmlns="">
            <p:sp>
              <p:nvSpPr>
                <p:cNvPr id="47" name="TextBox 46">
                  <a:extLst>
                    <a:ext uri="{FF2B5EF4-FFF2-40B4-BE49-F238E27FC236}">
                      <a16:creationId xmlns:a16="http://schemas.microsoft.com/office/drawing/2014/main" id="{7B451357-FDDD-F132-21BB-EC6765E92289}"/>
                    </a:ext>
                  </a:extLst>
                </p:cNvPr>
                <p:cNvSpPr txBox="1">
                  <a:spLocks noRot="1" noChangeAspect="1" noMove="1" noResize="1" noEditPoints="1" noAdjustHandles="1" noChangeArrowheads="1" noChangeShapeType="1" noTextEdit="1"/>
                </p:cNvSpPr>
                <p:nvPr/>
              </p:nvSpPr>
              <p:spPr>
                <a:xfrm>
                  <a:off x="9099023" y="2558416"/>
                  <a:ext cx="577633" cy="391261"/>
                </a:xfrm>
                <a:prstGeom prst="rect">
                  <a:avLst/>
                </a:prstGeom>
                <a:blipFill>
                  <a:blip r:embed="rId4"/>
                  <a:stretch>
                    <a:fillRect b="-3125"/>
                  </a:stretch>
                </a:blipFill>
              </p:spPr>
              <p:txBody>
                <a:bodyPr/>
                <a:lstStyle/>
                <a:p>
                  <a:r>
                    <a:rPr lang="en-US">
                      <a:noFill/>
                    </a:rPr>
                    <a:t> </a:t>
                  </a:r>
                </a:p>
              </p:txBody>
            </p:sp>
          </mc:Fallback>
        </mc:AlternateContent>
      </p:grpSp>
      <mc:AlternateContent xmlns:mc="http://schemas.openxmlformats.org/markup-compatibility/2006">
        <mc:Choice xmlns:a14="http://schemas.microsoft.com/office/drawing/2010/main" Requires="a14">
          <p:sp>
            <p:nvSpPr>
              <p:cNvPr id="116" name="TextBox 115">
                <a:extLst>
                  <a:ext uri="{FF2B5EF4-FFF2-40B4-BE49-F238E27FC236}">
                    <a16:creationId xmlns:a16="http://schemas.microsoft.com/office/drawing/2014/main" id="{5FCAFF27-E679-4BEB-8B73-7E029F754CB6}"/>
                  </a:ext>
                </a:extLst>
              </p:cNvPr>
              <p:cNvSpPr txBox="1"/>
              <p:nvPr/>
            </p:nvSpPr>
            <p:spPr>
              <a:xfrm>
                <a:off x="4825727" y="1735720"/>
                <a:ext cx="57763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solidFill>
                            <a:srgbClr val="0D19FF"/>
                          </a:solidFill>
                          <a:latin typeface="Cambria Math" panose="02040503050406030204" pitchFamily="18" charset="0"/>
                        </a:rPr>
                        <m:t>𝑢</m:t>
                      </m:r>
                    </m:oMath>
                  </m:oMathPara>
                </a14:m>
                <a:endParaRPr lang="en-US" dirty="0">
                  <a:solidFill>
                    <a:srgbClr val="0D19FF"/>
                  </a:solidFill>
                </a:endParaRPr>
              </a:p>
            </p:txBody>
          </p:sp>
        </mc:Choice>
        <mc:Fallback>
          <p:sp>
            <p:nvSpPr>
              <p:cNvPr id="116" name="TextBox 115">
                <a:extLst>
                  <a:ext uri="{FF2B5EF4-FFF2-40B4-BE49-F238E27FC236}">
                    <a16:creationId xmlns:a16="http://schemas.microsoft.com/office/drawing/2014/main" id="{5FCAFF27-E679-4BEB-8B73-7E029F754CB6}"/>
                  </a:ext>
                </a:extLst>
              </p:cNvPr>
              <p:cNvSpPr txBox="1">
                <a:spLocks noRot="1" noChangeAspect="1" noMove="1" noResize="1" noEditPoints="1" noAdjustHandles="1" noChangeArrowheads="1" noChangeShapeType="1" noTextEdit="1"/>
              </p:cNvSpPr>
              <p:nvPr/>
            </p:nvSpPr>
            <p:spPr>
              <a:xfrm>
                <a:off x="4825727" y="1735720"/>
                <a:ext cx="577633" cy="369332"/>
              </a:xfrm>
              <a:prstGeom prst="rect">
                <a:avLst/>
              </a:prstGeom>
              <a:blipFill>
                <a:blip r:embed="rId5"/>
                <a:stretch>
                  <a:fillRect/>
                </a:stretch>
              </a:blipFill>
            </p:spPr>
            <p:txBody>
              <a:bodyPr/>
              <a:lstStyle/>
              <a:p>
                <a:r>
                  <a:rPr lang="en-US">
                    <a:noFill/>
                  </a:rPr>
                  <a:t> </a:t>
                </a:r>
              </a:p>
            </p:txBody>
          </p:sp>
        </mc:Fallback>
      </mc:AlternateContent>
      <p:grpSp>
        <p:nvGrpSpPr>
          <p:cNvPr id="117" name="Group 116">
            <a:extLst>
              <a:ext uri="{FF2B5EF4-FFF2-40B4-BE49-F238E27FC236}">
                <a16:creationId xmlns:a16="http://schemas.microsoft.com/office/drawing/2014/main" id="{722C94FA-9C70-418C-BDF0-F5023FA7D47E}"/>
              </a:ext>
            </a:extLst>
          </p:cNvPr>
          <p:cNvGrpSpPr/>
          <p:nvPr/>
        </p:nvGrpSpPr>
        <p:grpSpPr>
          <a:xfrm>
            <a:off x="3666745" y="2377440"/>
            <a:ext cx="2950459" cy="2403908"/>
            <a:chOff x="3666745" y="2377440"/>
            <a:chExt cx="2950459" cy="2403908"/>
          </a:xfrm>
        </p:grpSpPr>
        <p:sp>
          <p:nvSpPr>
            <p:cNvPr id="118" name="Rectangle 117">
              <a:extLst>
                <a:ext uri="{FF2B5EF4-FFF2-40B4-BE49-F238E27FC236}">
                  <a16:creationId xmlns:a16="http://schemas.microsoft.com/office/drawing/2014/main" id="{BF9E9F44-273B-43D6-B560-D608C5FD5D16}"/>
                </a:ext>
              </a:extLst>
            </p:cNvPr>
            <p:cNvSpPr/>
            <p:nvPr/>
          </p:nvSpPr>
          <p:spPr>
            <a:xfrm>
              <a:off x="3666745" y="2378392"/>
              <a:ext cx="289553" cy="261164"/>
            </a:xfrm>
            <a:prstGeom prst="rect">
              <a:avLst/>
            </a:prstGeom>
            <a:noFill/>
            <a:ln w="28575">
              <a:solidFill>
                <a:srgbClr val="F513D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Rectangle 118">
              <a:extLst>
                <a:ext uri="{FF2B5EF4-FFF2-40B4-BE49-F238E27FC236}">
                  <a16:creationId xmlns:a16="http://schemas.microsoft.com/office/drawing/2014/main" id="{2CE60226-D58A-4F72-B9BE-8043A8DAA333}"/>
                </a:ext>
              </a:extLst>
            </p:cNvPr>
            <p:cNvSpPr/>
            <p:nvPr/>
          </p:nvSpPr>
          <p:spPr>
            <a:xfrm>
              <a:off x="3965442" y="2383536"/>
              <a:ext cx="289553" cy="261164"/>
            </a:xfrm>
            <a:prstGeom prst="rect">
              <a:avLst/>
            </a:prstGeom>
            <a:noFill/>
            <a:ln w="28575">
              <a:solidFill>
                <a:srgbClr val="F513D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Rectangle 119">
              <a:extLst>
                <a:ext uri="{FF2B5EF4-FFF2-40B4-BE49-F238E27FC236}">
                  <a16:creationId xmlns:a16="http://schemas.microsoft.com/office/drawing/2014/main" id="{8ED786B2-0E98-432C-B04D-E99203F855DB}"/>
                </a:ext>
              </a:extLst>
            </p:cNvPr>
            <p:cNvSpPr/>
            <p:nvPr/>
          </p:nvSpPr>
          <p:spPr>
            <a:xfrm>
              <a:off x="4255011" y="2377440"/>
              <a:ext cx="289553" cy="261164"/>
            </a:xfrm>
            <a:prstGeom prst="rect">
              <a:avLst/>
            </a:prstGeom>
            <a:noFill/>
            <a:ln w="28575">
              <a:solidFill>
                <a:srgbClr val="F513D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Rectangle 120">
              <a:extLst>
                <a:ext uri="{FF2B5EF4-FFF2-40B4-BE49-F238E27FC236}">
                  <a16:creationId xmlns:a16="http://schemas.microsoft.com/office/drawing/2014/main" id="{4B757025-9D7C-44C4-8D7C-58A6058881B6}"/>
                </a:ext>
              </a:extLst>
            </p:cNvPr>
            <p:cNvSpPr/>
            <p:nvPr/>
          </p:nvSpPr>
          <p:spPr>
            <a:xfrm>
              <a:off x="4553708" y="2377440"/>
              <a:ext cx="289553" cy="261164"/>
            </a:xfrm>
            <a:prstGeom prst="rect">
              <a:avLst/>
            </a:prstGeom>
            <a:noFill/>
            <a:ln w="28575">
              <a:solidFill>
                <a:srgbClr val="F513D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Rectangle 121">
              <a:extLst>
                <a:ext uri="{FF2B5EF4-FFF2-40B4-BE49-F238E27FC236}">
                  <a16:creationId xmlns:a16="http://schemas.microsoft.com/office/drawing/2014/main" id="{BC48B1D0-996D-4173-B1CB-DE31F5FB7951}"/>
                </a:ext>
              </a:extLst>
            </p:cNvPr>
            <p:cNvSpPr/>
            <p:nvPr/>
          </p:nvSpPr>
          <p:spPr>
            <a:xfrm>
              <a:off x="4843273" y="2384488"/>
              <a:ext cx="289553" cy="261164"/>
            </a:xfrm>
            <a:prstGeom prst="rect">
              <a:avLst/>
            </a:prstGeom>
            <a:noFill/>
            <a:ln w="28575">
              <a:solidFill>
                <a:srgbClr val="F513D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Rectangle 122">
              <a:extLst>
                <a:ext uri="{FF2B5EF4-FFF2-40B4-BE49-F238E27FC236}">
                  <a16:creationId xmlns:a16="http://schemas.microsoft.com/office/drawing/2014/main" id="{490A59E1-3190-49EE-AB85-AB8D7F9C05F3}"/>
                </a:ext>
              </a:extLst>
            </p:cNvPr>
            <p:cNvSpPr/>
            <p:nvPr/>
          </p:nvSpPr>
          <p:spPr>
            <a:xfrm>
              <a:off x="5132826" y="2380488"/>
              <a:ext cx="289553" cy="261164"/>
            </a:xfrm>
            <a:prstGeom prst="rect">
              <a:avLst/>
            </a:prstGeom>
            <a:noFill/>
            <a:ln w="28575">
              <a:solidFill>
                <a:srgbClr val="F513D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Rectangle 123">
              <a:extLst>
                <a:ext uri="{FF2B5EF4-FFF2-40B4-BE49-F238E27FC236}">
                  <a16:creationId xmlns:a16="http://schemas.microsoft.com/office/drawing/2014/main" id="{0989CD9A-EF99-405C-8B65-1D9A5DCCA349}"/>
                </a:ext>
              </a:extLst>
            </p:cNvPr>
            <p:cNvSpPr/>
            <p:nvPr/>
          </p:nvSpPr>
          <p:spPr>
            <a:xfrm>
              <a:off x="5431539" y="2383536"/>
              <a:ext cx="289553" cy="261164"/>
            </a:xfrm>
            <a:prstGeom prst="rect">
              <a:avLst/>
            </a:prstGeom>
            <a:noFill/>
            <a:ln w="28575">
              <a:solidFill>
                <a:srgbClr val="F513D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Rectangle 124">
              <a:extLst>
                <a:ext uri="{FF2B5EF4-FFF2-40B4-BE49-F238E27FC236}">
                  <a16:creationId xmlns:a16="http://schemas.microsoft.com/office/drawing/2014/main" id="{1551B3C2-C2D0-4676-A734-DADD7754F46B}"/>
                </a:ext>
              </a:extLst>
            </p:cNvPr>
            <p:cNvSpPr/>
            <p:nvPr/>
          </p:nvSpPr>
          <p:spPr>
            <a:xfrm>
              <a:off x="5730236" y="2383536"/>
              <a:ext cx="289553" cy="261164"/>
            </a:xfrm>
            <a:prstGeom prst="rect">
              <a:avLst/>
            </a:prstGeom>
            <a:noFill/>
            <a:ln w="28575">
              <a:solidFill>
                <a:srgbClr val="F513D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Rectangle 125">
              <a:extLst>
                <a:ext uri="{FF2B5EF4-FFF2-40B4-BE49-F238E27FC236}">
                  <a16:creationId xmlns:a16="http://schemas.microsoft.com/office/drawing/2014/main" id="{E393F775-FD5A-4550-9763-84D85D61B750}"/>
                </a:ext>
              </a:extLst>
            </p:cNvPr>
            <p:cNvSpPr/>
            <p:nvPr/>
          </p:nvSpPr>
          <p:spPr>
            <a:xfrm>
              <a:off x="6016746" y="2386584"/>
              <a:ext cx="289553" cy="261164"/>
            </a:xfrm>
            <a:prstGeom prst="rect">
              <a:avLst/>
            </a:prstGeom>
            <a:noFill/>
            <a:ln w="28575">
              <a:solidFill>
                <a:srgbClr val="F513D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Rectangle 126">
              <a:extLst>
                <a:ext uri="{FF2B5EF4-FFF2-40B4-BE49-F238E27FC236}">
                  <a16:creationId xmlns:a16="http://schemas.microsoft.com/office/drawing/2014/main" id="{CC04F27A-B582-4834-BDD6-6C15CD5E4221}"/>
                </a:ext>
              </a:extLst>
            </p:cNvPr>
            <p:cNvSpPr/>
            <p:nvPr/>
          </p:nvSpPr>
          <p:spPr>
            <a:xfrm>
              <a:off x="6315459" y="2389632"/>
              <a:ext cx="289553" cy="261164"/>
            </a:xfrm>
            <a:prstGeom prst="rect">
              <a:avLst/>
            </a:prstGeom>
            <a:noFill/>
            <a:ln w="28575">
              <a:solidFill>
                <a:srgbClr val="F513D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Rectangle 127">
              <a:extLst>
                <a:ext uri="{FF2B5EF4-FFF2-40B4-BE49-F238E27FC236}">
                  <a16:creationId xmlns:a16="http://schemas.microsoft.com/office/drawing/2014/main" id="{C06B232B-8BCF-43FF-9E97-74660D810798}"/>
                </a:ext>
              </a:extLst>
            </p:cNvPr>
            <p:cNvSpPr/>
            <p:nvPr/>
          </p:nvSpPr>
          <p:spPr>
            <a:xfrm>
              <a:off x="3672841" y="2649664"/>
              <a:ext cx="289553" cy="261164"/>
            </a:xfrm>
            <a:prstGeom prst="rect">
              <a:avLst/>
            </a:prstGeom>
            <a:noFill/>
            <a:ln w="28575">
              <a:solidFill>
                <a:srgbClr val="F513D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Rectangle 128">
              <a:extLst>
                <a:ext uri="{FF2B5EF4-FFF2-40B4-BE49-F238E27FC236}">
                  <a16:creationId xmlns:a16="http://schemas.microsoft.com/office/drawing/2014/main" id="{608FD692-608E-4AA2-9E6C-3941B6095AA8}"/>
                </a:ext>
              </a:extLst>
            </p:cNvPr>
            <p:cNvSpPr/>
            <p:nvPr/>
          </p:nvSpPr>
          <p:spPr>
            <a:xfrm>
              <a:off x="3971538" y="2654808"/>
              <a:ext cx="289553" cy="261164"/>
            </a:xfrm>
            <a:prstGeom prst="rect">
              <a:avLst/>
            </a:prstGeom>
            <a:noFill/>
            <a:ln w="28575">
              <a:solidFill>
                <a:srgbClr val="F513D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Rectangle 129">
              <a:extLst>
                <a:ext uri="{FF2B5EF4-FFF2-40B4-BE49-F238E27FC236}">
                  <a16:creationId xmlns:a16="http://schemas.microsoft.com/office/drawing/2014/main" id="{885C4264-5F45-4C23-8881-6B13796263FC}"/>
                </a:ext>
              </a:extLst>
            </p:cNvPr>
            <p:cNvSpPr/>
            <p:nvPr/>
          </p:nvSpPr>
          <p:spPr>
            <a:xfrm>
              <a:off x="4261107" y="2648712"/>
              <a:ext cx="289553" cy="261164"/>
            </a:xfrm>
            <a:prstGeom prst="rect">
              <a:avLst/>
            </a:prstGeom>
            <a:noFill/>
            <a:ln w="28575">
              <a:solidFill>
                <a:srgbClr val="F513D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Rectangle 130">
              <a:extLst>
                <a:ext uri="{FF2B5EF4-FFF2-40B4-BE49-F238E27FC236}">
                  <a16:creationId xmlns:a16="http://schemas.microsoft.com/office/drawing/2014/main" id="{E99FC35A-2A72-4400-B7BE-6A8DE5BFD46E}"/>
                </a:ext>
              </a:extLst>
            </p:cNvPr>
            <p:cNvSpPr/>
            <p:nvPr/>
          </p:nvSpPr>
          <p:spPr>
            <a:xfrm>
              <a:off x="4559804" y="2648712"/>
              <a:ext cx="289553" cy="261164"/>
            </a:xfrm>
            <a:prstGeom prst="rect">
              <a:avLst/>
            </a:prstGeom>
            <a:noFill/>
            <a:ln w="28575">
              <a:solidFill>
                <a:srgbClr val="F513D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Rectangle 131">
              <a:extLst>
                <a:ext uri="{FF2B5EF4-FFF2-40B4-BE49-F238E27FC236}">
                  <a16:creationId xmlns:a16="http://schemas.microsoft.com/office/drawing/2014/main" id="{7E26041D-966D-4A9C-994E-F68886EA66B2}"/>
                </a:ext>
              </a:extLst>
            </p:cNvPr>
            <p:cNvSpPr/>
            <p:nvPr/>
          </p:nvSpPr>
          <p:spPr>
            <a:xfrm>
              <a:off x="4849369" y="2655760"/>
              <a:ext cx="289553" cy="261164"/>
            </a:xfrm>
            <a:prstGeom prst="rect">
              <a:avLst/>
            </a:prstGeom>
            <a:noFill/>
            <a:ln w="28575">
              <a:solidFill>
                <a:srgbClr val="F513D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Rectangle 132">
              <a:extLst>
                <a:ext uri="{FF2B5EF4-FFF2-40B4-BE49-F238E27FC236}">
                  <a16:creationId xmlns:a16="http://schemas.microsoft.com/office/drawing/2014/main" id="{BAAA6C4B-3246-4AA9-B4E1-7D11810F7F4A}"/>
                </a:ext>
              </a:extLst>
            </p:cNvPr>
            <p:cNvSpPr/>
            <p:nvPr/>
          </p:nvSpPr>
          <p:spPr>
            <a:xfrm>
              <a:off x="5138922" y="2651760"/>
              <a:ext cx="289553" cy="261164"/>
            </a:xfrm>
            <a:prstGeom prst="rect">
              <a:avLst/>
            </a:prstGeom>
            <a:noFill/>
            <a:ln w="28575">
              <a:solidFill>
                <a:srgbClr val="F513D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Rectangle 133">
              <a:extLst>
                <a:ext uri="{FF2B5EF4-FFF2-40B4-BE49-F238E27FC236}">
                  <a16:creationId xmlns:a16="http://schemas.microsoft.com/office/drawing/2014/main" id="{25BBC4AE-36A0-4332-B209-867A620904D8}"/>
                </a:ext>
              </a:extLst>
            </p:cNvPr>
            <p:cNvSpPr/>
            <p:nvPr/>
          </p:nvSpPr>
          <p:spPr>
            <a:xfrm>
              <a:off x="5437635" y="2654808"/>
              <a:ext cx="289553" cy="261164"/>
            </a:xfrm>
            <a:prstGeom prst="rect">
              <a:avLst/>
            </a:prstGeom>
            <a:noFill/>
            <a:ln w="28575">
              <a:solidFill>
                <a:srgbClr val="F513D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Rectangle 134">
              <a:extLst>
                <a:ext uri="{FF2B5EF4-FFF2-40B4-BE49-F238E27FC236}">
                  <a16:creationId xmlns:a16="http://schemas.microsoft.com/office/drawing/2014/main" id="{1DF38D30-A31B-47CA-9CBF-1F9CC332A5FE}"/>
                </a:ext>
              </a:extLst>
            </p:cNvPr>
            <p:cNvSpPr/>
            <p:nvPr/>
          </p:nvSpPr>
          <p:spPr>
            <a:xfrm>
              <a:off x="5736332" y="2654808"/>
              <a:ext cx="289553" cy="261164"/>
            </a:xfrm>
            <a:prstGeom prst="rect">
              <a:avLst/>
            </a:prstGeom>
            <a:noFill/>
            <a:ln w="28575">
              <a:solidFill>
                <a:srgbClr val="F513D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Rectangle 135">
              <a:extLst>
                <a:ext uri="{FF2B5EF4-FFF2-40B4-BE49-F238E27FC236}">
                  <a16:creationId xmlns:a16="http://schemas.microsoft.com/office/drawing/2014/main" id="{5AE7288F-203A-4093-A655-A310AAF0BD0C}"/>
                </a:ext>
              </a:extLst>
            </p:cNvPr>
            <p:cNvSpPr/>
            <p:nvPr/>
          </p:nvSpPr>
          <p:spPr>
            <a:xfrm>
              <a:off x="6022842" y="2657856"/>
              <a:ext cx="289553" cy="261164"/>
            </a:xfrm>
            <a:prstGeom prst="rect">
              <a:avLst/>
            </a:prstGeom>
            <a:noFill/>
            <a:ln w="28575">
              <a:solidFill>
                <a:srgbClr val="F513D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Rectangle 136">
              <a:extLst>
                <a:ext uri="{FF2B5EF4-FFF2-40B4-BE49-F238E27FC236}">
                  <a16:creationId xmlns:a16="http://schemas.microsoft.com/office/drawing/2014/main" id="{3583ABD9-7C1D-4C13-96DC-52DA96272B47}"/>
                </a:ext>
              </a:extLst>
            </p:cNvPr>
            <p:cNvSpPr/>
            <p:nvPr/>
          </p:nvSpPr>
          <p:spPr>
            <a:xfrm>
              <a:off x="6321555" y="2660904"/>
              <a:ext cx="289553" cy="261164"/>
            </a:xfrm>
            <a:prstGeom prst="rect">
              <a:avLst/>
            </a:prstGeom>
            <a:noFill/>
            <a:ln w="28575">
              <a:solidFill>
                <a:srgbClr val="F513D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Rectangle 137">
              <a:extLst>
                <a:ext uri="{FF2B5EF4-FFF2-40B4-BE49-F238E27FC236}">
                  <a16:creationId xmlns:a16="http://schemas.microsoft.com/office/drawing/2014/main" id="{F0CD8838-7130-4708-900E-A60BBDAA122C}"/>
                </a:ext>
              </a:extLst>
            </p:cNvPr>
            <p:cNvSpPr/>
            <p:nvPr/>
          </p:nvSpPr>
          <p:spPr>
            <a:xfrm>
              <a:off x="3672841" y="2914840"/>
              <a:ext cx="289553" cy="261164"/>
            </a:xfrm>
            <a:prstGeom prst="rect">
              <a:avLst/>
            </a:prstGeom>
            <a:noFill/>
            <a:ln w="28575">
              <a:solidFill>
                <a:srgbClr val="F513D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Rectangle 138">
              <a:extLst>
                <a:ext uri="{FF2B5EF4-FFF2-40B4-BE49-F238E27FC236}">
                  <a16:creationId xmlns:a16="http://schemas.microsoft.com/office/drawing/2014/main" id="{586A17BA-D1C5-48D8-B244-8D4B17C0F1F1}"/>
                </a:ext>
              </a:extLst>
            </p:cNvPr>
            <p:cNvSpPr/>
            <p:nvPr/>
          </p:nvSpPr>
          <p:spPr>
            <a:xfrm>
              <a:off x="3971538" y="2919984"/>
              <a:ext cx="289553" cy="261164"/>
            </a:xfrm>
            <a:prstGeom prst="rect">
              <a:avLst/>
            </a:prstGeom>
            <a:noFill/>
            <a:ln w="28575">
              <a:solidFill>
                <a:srgbClr val="F513D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Rectangle 139">
              <a:extLst>
                <a:ext uri="{FF2B5EF4-FFF2-40B4-BE49-F238E27FC236}">
                  <a16:creationId xmlns:a16="http://schemas.microsoft.com/office/drawing/2014/main" id="{B3D4B60C-16BD-427D-BFC2-96D8201F573D}"/>
                </a:ext>
              </a:extLst>
            </p:cNvPr>
            <p:cNvSpPr/>
            <p:nvPr/>
          </p:nvSpPr>
          <p:spPr>
            <a:xfrm>
              <a:off x="4261107" y="2913888"/>
              <a:ext cx="289553" cy="261164"/>
            </a:xfrm>
            <a:prstGeom prst="rect">
              <a:avLst/>
            </a:prstGeom>
            <a:noFill/>
            <a:ln w="28575">
              <a:solidFill>
                <a:srgbClr val="F513D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Rectangle 140">
              <a:extLst>
                <a:ext uri="{FF2B5EF4-FFF2-40B4-BE49-F238E27FC236}">
                  <a16:creationId xmlns:a16="http://schemas.microsoft.com/office/drawing/2014/main" id="{78270DDE-CDD9-49DB-BC23-6AC1D3405336}"/>
                </a:ext>
              </a:extLst>
            </p:cNvPr>
            <p:cNvSpPr/>
            <p:nvPr/>
          </p:nvSpPr>
          <p:spPr>
            <a:xfrm>
              <a:off x="4559804" y="2913888"/>
              <a:ext cx="289553" cy="261164"/>
            </a:xfrm>
            <a:prstGeom prst="rect">
              <a:avLst/>
            </a:prstGeom>
            <a:noFill/>
            <a:ln w="28575">
              <a:solidFill>
                <a:srgbClr val="F513D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Rectangle 141">
              <a:extLst>
                <a:ext uri="{FF2B5EF4-FFF2-40B4-BE49-F238E27FC236}">
                  <a16:creationId xmlns:a16="http://schemas.microsoft.com/office/drawing/2014/main" id="{0C9B0EE8-4BE9-4E6E-AA3D-6BDEBA8B55E8}"/>
                </a:ext>
              </a:extLst>
            </p:cNvPr>
            <p:cNvSpPr/>
            <p:nvPr/>
          </p:nvSpPr>
          <p:spPr>
            <a:xfrm>
              <a:off x="4849369" y="2920936"/>
              <a:ext cx="289553" cy="261164"/>
            </a:xfrm>
            <a:prstGeom prst="rect">
              <a:avLst/>
            </a:prstGeom>
            <a:noFill/>
            <a:ln w="28575">
              <a:solidFill>
                <a:srgbClr val="F513D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Rectangle 142">
              <a:extLst>
                <a:ext uri="{FF2B5EF4-FFF2-40B4-BE49-F238E27FC236}">
                  <a16:creationId xmlns:a16="http://schemas.microsoft.com/office/drawing/2014/main" id="{E4FA2139-DE44-4A8A-B2C9-8F31BB588525}"/>
                </a:ext>
              </a:extLst>
            </p:cNvPr>
            <p:cNvSpPr/>
            <p:nvPr/>
          </p:nvSpPr>
          <p:spPr>
            <a:xfrm>
              <a:off x="5138922" y="2916936"/>
              <a:ext cx="289553" cy="261164"/>
            </a:xfrm>
            <a:prstGeom prst="rect">
              <a:avLst/>
            </a:prstGeom>
            <a:noFill/>
            <a:ln w="28575">
              <a:solidFill>
                <a:srgbClr val="F513D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Rectangle 143">
              <a:extLst>
                <a:ext uri="{FF2B5EF4-FFF2-40B4-BE49-F238E27FC236}">
                  <a16:creationId xmlns:a16="http://schemas.microsoft.com/office/drawing/2014/main" id="{EABEFF06-4513-4AD4-8DD7-FEB2B29FD7F9}"/>
                </a:ext>
              </a:extLst>
            </p:cNvPr>
            <p:cNvSpPr/>
            <p:nvPr/>
          </p:nvSpPr>
          <p:spPr>
            <a:xfrm>
              <a:off x="5437635" y="2919984"/>
              <a:ext cx="289553" cy="261164"/>
            </a:xfrm>
            <a:prstGeom prst="rect">
              <a:avLst/>
            </a:prstGeom>
            <a:noFill/>
            <a:ln w="28575">
              <a:solidFill>
                <a:srgbClr val="F513D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Rectangle 144">
              <a:extLst>
                <a:ext uri="{FF2B5EF4-FFF2-40B4-BE49-F238E27FC236}">
                  <a16:creationId xmlns:a16="http://schemas.microsoft.com/office/drawing/2014/main" id="{5479AB12-0EC2-4DF4-8262-EDE423CC66BD}"/>
                </a:ext>
              </a:extLst>
            </p:cNvPr>
            <p:cNvSpPr/>
            <p:nvPr/>
          </p:nvSpPr>
          <p:spPr>
            <a:xfrm>
              <a:off x="5736332" y="2919984"/>
              <a:ext cx="289553" cy="261164"/>
            </a:xfrm>
            <a:prstGeom prst="rect">
              <a:avLst/>
            </a:prstGeom>
            <a:noFill/>
            <a:ln w="28575">
              <a:solidFill>
                <a:srgbClr val="F513D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Rectangle 145">
              <a:extLst>
                <a:ext uri="{FF2B5EF4-FFF2-40B4-BE49-F238E27FC236}">
                  <a16:creationId xmlns:a16="http://schemas.microsoft.com/office/drawing/2014/main" id="{1BA71E7D-53AB-4056-8FD0-0C9230DB7622}"/>
                </a:ext>
              </a:extLst>
            </p:cNvPr>
            <p:cNvSpPr/>
            <p:nvPr/>
          </p:nvSpPr>
          <p:spPr>
            <a:xfrm>
              <a:off x="6022842" y="2923032"/>
              <a:ext cx="289553" cy="261164"/>
            </a:xfrm>
            <a:prstGeom prst="rect">
              <a:avLst/>
            </a:prstGeom>
            <a:noFill/>
            <a:ln w="28575">
              <a:solidFill>
                <a:srgbClr val="F513D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Rectangle 146">
              <a:extLst>
                <a:ext uri="{FF2B5EF4-FFF2-40B4-BE49-F238E27FC236}">
                  <a16:creationId xmlns:a16="http://schemas.microsoft.com/office/drawing/2014/main" id="{3B738526-DD22-44A4-A1A1-EE0EF8923A35}"/>
                </a:ext>
              </a:extLst>
            </p:cNvPr>
            <p:cNvSpPr/>
            <p:nvPr/>
          </p:nvSpPr>
          <p:spPr>
            <a:xfrm>
              <a:off x="6321555" y="2926080"/>
              <a:ext cx="289553" cy="261164"/>
            </a:xfrm>
            <a:prstGeom prst="rect">
              <a:avLst/>
            </a:prstGeom>
            <a:noFill/>
            <a:ln w="28575">
              <a:solidFill>
                <a:srgbClr val="F513D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Rectangle 147">
              <a:extLst>
                <a:ext uri="{FF2B5EF4-FFF2-40B4-BE49-F238E27FC236}">
                  <a16:creationId xmlns:a16="http://schemas.microsoft.com/office/drawing/2014/main" id="{9C4894A9-837A-4C10-B0C6-8E7369569F1B}"/>
                </a:ext>
              </a:extLst>
            </p:cNvPr>
            <p:cNvSpPr/>
            <p:nvPr/>
          </p:nvSpPr>
          <p:spPr>
            <a:xfrm>
              <a:off x="3672841" y="3170872"/>
              <a:ext cx="289553" cy="261164"/>
            </a:xfrm>
            <a:prstGeom prst="rect">
              <a:avLst/>
            </a:prstGeom>
            <a:noFill/>
            <a:ln w="28575">
              <a:solidFill>
                <a:srgbClr val="F513D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Rectangle 148">
              <a:extLst>
                <a:ext uri="{FF2B5EF4-FFF2-40B4-BE49-F238E27FC236}">
                  <a16:creationId xmlns:a16="http://schemas.microsoft.com/office/drawing/2014/main" id="{AD788E3D-9C60-4D0A-856F-9CCEA11ADE19}"/>
                </a:ext>
              </a:extLst>
            </p:cNvPr>
            <p:cNvSpPr/>
            <p:nvPr/>
          </p:nvSpPr>
          <p:spPr>
            <a:xfrm>
              <a:off x="3971538" y="3176016"/>
              <a:ext cx="289553" cy="261164"/>
            </a:xfrm>
            <a:prstGeom prst="rect">
              <a:avLst/>
            </a:prstGeom>
            <a:noFill/>
            <a:ln w="28575">
              <a:solidFill>
                <a:srgbClr val="F513D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Rectangle 149">
              <a:extLst>
                <a:ext uri="{FF2B5EF4-FFF2-40B4-BE49-F238E27FC236}">
                  <a16:creationId xmlns:a16="http://schemas.microsoft.com/office/drawing/2014/main" id="{F4F39DB0-2180-46D0-9474-7B2F0753A09C}"/>
                </a:ext>
              </a:extLst>
            </p:cNvPr>
            <p:cNvSpPr/>
            <p:nvPr/>
          </p:nvSpPr>
          <p:spPr>
            <a:xfrm>
              <a:off x="4261107" y="3169920"/>
              <a:ext cx="289553" cy="261164"/>
            </a:xfrm>
            <a:prstGeom prst="rect">
              <a:avLst/>
            </a:prstGeom>
            <a:noFill/>
            <a:ln w="28575">
              <a:solidFill>
                <a:srgbClr val="F513D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Rectangle 150">
              <a:extLst>
                <a:ext uri="{FF2B5EF4-FFF2-40B4-BE49-F238E27FC236}">
                  <a16:creationId xmlns:a16="http://schemas.microsoft.com/office/drawing/2014/main" id="{A55DB2D5-9BDA-4287-84E3-C1A6F56FF2F2}"/>
                </a:ext>
              </a:extLst>
            </p:cNvPr>
            <p:cNvSpPr/>
            <p:nvPr/>
          </p:nvSpPr>
          <p:spPr>
            <a:xfrm>
              <a:off x="4559804" y="3169920"/>
              <a:ext cx="289553" cy="261164"/>
            </a:xfrm>
            <a:prstGeom prst="rect">
              <a:avLst/>
            </a:prstGeom>
            <a:noFill/>
            <a:ln w="28575">
              <a:solidFill>
                <a:srgbClr val="F513D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Rectangle 151">
              <a:extLst>
                <a:ext uri="{FF2B5EF4-FFF2-40B4-BE49-F238E27FC236}">
                  <a16:creationId xmlns:a16="http://schemas.microsoft.com/office/drawing/2014/main" id="{601CDE23-0A0A-457B-919C-62DC638F2594}"/>
                </a:ext>
              </a:extLst>
            </p:cNvPr>
            <p:cNvSpPr/>
            <p:nvPr/>
          </p:nvSpPr>
          <p:spPr>
            <a:xfrm>
              <a:off x="4849369" y="3176968"/>
              <a:ext cx="289553" cy="261164"/>
            </a:xfrm>
            <a:prstGeom prst="rect">
              <a:avLst/>
            </a:prstGeom>
            <a:noFill/>
            <a:ln w="28575">
              <a:solidFill>
                <a:srgbClr val="F513D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Rectangle 152">
              <a:extLst>
                <a:ext uri="{FF2B5EF4-FFF2-40B4-BE49-F238E27FC236}">
                  <a16:creationId xmlns:a16="http://schemas.microsoft.com/office/drawing/2014/main" id="{0EC30B62-129D-48FA-AFB4-44AFFD6A3035}"/>
                </a:ext>
              </a:extLst>
            </p:cNvPr>
            <p:cNvSpPr/>
            <p:nvPr/>
          </p:nvSpPr>
          <p:spPr>
            <a:xfrm>
              <a:off x="5138922" y="3172968"/>
              <a:ext cx="289553" cy="261164"/>
            </a:xfrm>
            <a:prstGeom prst="rect">
              <a:avLst/>
            </a:prstGeom>
            <a:noFill/>
            <a:ln w="28575">
              <a:solidFill>
                <a:srgbClr val="F513D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Rectangle 153">
              <a:extLst>
                <a:ext uri="{FF2B5EF4-FFF2-40B4-BE49-F238E27FC236}">
                  <a16:creationId xmlns:a16="http://schemas.microsoft.com/office/drawing/2014/main" id="{FF20B8C4-A087-4B7C-B566-C7E0BAADBBD3}"/>
                </a:ext>
              </a:extLst>
            </p:cNvPr>
            <p:cNvSpPr/>
            <p:nvPr/>
          </p:nvSpPr>
          <p:spPr>
            <a:xfrm>
              <a:off x="5437635" y="3176016"/>
              <a:ext cx="289553" cy="261164"/>
            </a:xfrm>
            <a:prstGeom prst="rect">
              <a:avLst/>
            </a:prstGeom>
            <a:noFill/>
            <a:ln w="28575">
              <a:solidFill>
                <a:srgbClr val="F513D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Rectangle 154">
              <a:extLst>
                <a:ext uri="{FF2B5EF4-FFF2-40B4-BE49-F238E27FC236}">
                  <a16:creationId xmlns:a16="http://schemas.microsoft.com/office/drawing/2014/main" id="{FB7A257C-AF90-4E41-A4E1-EC4D05FD32C8}"/>
                </a:ext>
              </a:extLst>
            </p:cNvPr>
            <p:cNvSpPr/>
            <p:nvPr/>
          </p:nvSpPr>
          <p:spPr>
            <a:xfrm>
              <a:off x="5736332" y="3176016"/>
              <a:ext cx="289553" cy="261164"/>
            </a:xfrm>
            <a:prstGeom prst="rect">
              <a:avLst/>
            </a:prstGeom>
            <a:noFill/>
            <a:ln w="28575">
              <a:solidFill>
                <a:srgbClr val="F513D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Rectangle 155">
              <a:extLst>
                <a:ext uri="{FF2B5EF4-FFF2-40B4-BE49-F238E27FC236}">
                  <a16:creationId xmlns:a16="http://schemas.microsoft.com/office/drawing/2014/main" id="{7DB5C196-8263-4C9A-878E-26DC94DB8A74}"/>
                </a:ext>
              </a:extLst>
            </p:cNvPr>
            <p:cNvSpPr/>
            <p:nvPr/>
          </p:nvSpPr>
          <p:spPr>
            <a:xfrm>
              <a:off x="6022842" y="3179064"/>
              <a:ext cx="289553" cy="261164"/>
            </a:xfrm>
            <a:prstGeom prst="rect">
              <a:avLst/>
            </a:prstGeom>
            <a:noFill/>
            <a:ln w="28575">
              <a:solidFill>
                <a:srgbClr val="F513D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Rectangle 156">
              <a:extLst>
                <a:ext uri="{FF2B5EF4-FFF2-40B4-BE49-F238E27FC236}">
                  <a16:creationId xmlns:a16="http://schemas.microsoft.com/office/drawing/2014/main" id="{4388E17A-AD9E-4E6C-9602-0FE5A95623D0}"/>
                </a:ext>
              </a:extLst>
            </p:cNvPr>
            <p:cNvSpPr/>
            <p:nvPr/>
          </p:nvSpPr>
          <p:spPr>
            <a:xfrm>
              <a:off x="6321555" y="3182112"/>
              <a:ext cx="289553" cy="261164"/>
            </a:xfrm>
            <a:prstGeom prst="rect">
              <a:avLst/>
            </a:prstGeom>
            <a:noFill/>
            <a:ln w="28575">
              <a:solidFill>
                <a:srgbClr val="F513D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Rectangle 157">
              <a:extLst>
                <a:ext uri="{FF2B5EF4-FFF2-40B4-BE49-F238E27FC236}">
                  <a16:creationId xmlns:a16="http://schemas.microsoft.com/office/drawing/2014/main" id="{83845F73-BC4D-41AA-80F0-AC9D13FB3384}"/>
                </a:ext>
              </a:extLst>
            </p:cNvPr>
            <p:cNvSpPr/>
            <p:nvPr/>
          </p:nvSpPr>
          <p:spPr>
            <a:xfrm>
              <a:off x="3672841" y="3454336"/>
              <a:ext cx="289553" cy="261164"/>
            </a:xfrm>
            <a:prstGeom prst="rect">
              <a:avLst/>
            </a:prstGeom>
            <a:noFill/>
            <a:ln w="28575">
              <a:solidFill>
                <a:srgbClr val="F513D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Rectangle 158">
              <a:extLst>
                <a:ext uri="{FF2B5EF4-FFF2-40B4-BE49-F238E27FC236}">
                  <a16:creationId xmlns:a16="http://schemas.microsoft.com/office/drawing/2014/main" id="{70769F4E-E98A-4A53-ABD8-2F950B70C3D8}"/>
                </a:ext>
              </a:extLst>
            </p:cNvPr>
            <p:cNvSpPr/>
            <p:nvPr/>
          </p:nvSpPr>
          <p:spPr>
            <a:xfrm>
              <a:off x="3971538" y="3459480"/>
              <a:ext cx="289553" cy="261164"/>
            </a:xfrm>
            <a:prstGeom prst="rect">
              <a:avLst/>
            </a:prstGeom>
            <a:noFill/>
            <a:ln w="28575">
              <a:solidFill>
                <a:srgbClr val="F513D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Rectangle 159">
              <a:extLst>
                <a:ext uri="{FF2B5EF4-FFF2-40B4-BE49-F238E27FC236}">
                  <a16:creationId xmlns:a16="http://schemas.microsoft.com/office/drawing/2014/main" id="{108889CC-D7E5-4F0C-A4E9-ABFEC2A5BD83}"/>
                </a:ext>
              </a:extLst>
            </p:cNvPr>
            <p:cNvSpPr/>
            <p:nvPr/>
          </p:nvSpPr>
          <p:spPr>
            <a:xfrm>
              <a:off x="4261107" y="3453384"/>
              <a:ext cx="289553" cy="261164"/>
            </a:xfrm>
            <a:prstGeom prst="rect">
              <a:avLst/>
            </a:prstGeom>
            <a:noFill/>
            <a:ln w="28575">
              <a:solidFill>
                <a:srgbClr val="F513D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Rectangle 160">
              <a:extLst>
                <a:ext uri="{FF2B5EF4-FFF2-40B4-BE49-F238E27FC236}">
                  <a16:creationId xmlns:a16="http://schemas.microsoft.com/office/drawing/2014/main" id="{FB7EF585-C676-45AE-9F14-E453B1B47C8B}"/>
                </a:ext>
              </a:extLst>
            </p:cNvPr>
            <p:cNvSpPr/>
            <p:nvPr/>
          </p:nvSpPr>
          <p:spPr>
            <a:xfrm>
              <a:off x="4559804" y="3453384"/>
              <a:ext cx="289553" cy="261164"/>
            </a:xfrm>
            <a:prstGeom prst="rect">
              <a:avLst/>
            </a:prstGeom>
            <a:noFill/>
            <a:ln w="28575">
              <a:solidFill>
                <a:srgbClr val="F513D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Rectangle 161">
              <a:extLst>
                <a:ext uri="{FF2B5EF4-FFF2-40B4-BE49-F238E27FC236}">
                  <a16:creationId xmlns:a16="http://schemas.microsoft.com/office/drawing/2014/main" id="{761140D2-ACF4-49EB-801B-B242834380FF}"/>
                </a:ext>
              </a:extLst>
            </p:cNvPr>
            <p:cNvSpPr/>
            <p:nvPr/>
          </p:nvSpPr>
          <p:spPr>
            <a:xfrm>
              <a:off x="4849369" y="3460432"/>
              <a:ext cx="289553" cy="261164"/>
            </a:xfrm>
            <a:prstGeom prst="rect">
              <a:avLst/>
            </a:prstGeom>
            <a:noFill/>
            <a:ln w="28575">
              <a:solidFill>
                <a:srgbClr val="F513D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Rectangle 162">
              <a:extLst>
                <a:ext uri="{FF2B5EF4-FFF2-40B4-BE49-F238E27FC236}">
                  <a16:creationId xmlns:a16="http://schemas.microsoft.com/office/drawing/2014/main" id="{EE9F23CE-497A-419C-B926-E3399BFB1D14}"/>
                </a:ext>
              </a:extLst>
            </p:cNvPr>
            <p:cNvSpPr/>
            <p:nvPr/>
          </p:nvSpPr>
          <p:spPr>
            <a:xfrm>
              <a:off x="5138922" y="3456432"/>
              <a:ext cx="289553" cy="261164"/>
            </a:xfrm>
            <a:prstGeom prst="rect">
              <a:avLst/>
            </a:prstGeom>
            <a:noFill/>
            <a:ln w="28575">
              <a:solidFill>
                <a:srgbClr val="F513D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Rectangle 163">
              <a:extLst>
                <a:ext uri="{FF2B5EF4-FFF2-40B4-BE49-F238E27FC236}">
                  <a16:creationId xmlns:a16="http://schemas.microsoft.com/office/drawing/2014/main" id="{F7A9FC52-A4B9-4FE7-998E-74736D135AB9}"/>
                </a:ext>
              </a:extLst>
            </p:cNvPr>
            <p:cNvSpPr/>
            <p:nvPr/>
          </p:nvSpPr>
          <p:spPr>
            <a:xfrm>
              <a:off x="5437635" y="3459480"/>
              <a:ext cx="289553" cy="261164"/>
            </a:xfrm>
            <a:prstGeom prst="rect">
              <a:avLst/>
            </a:prstGeom>
            <a:noFill/>
            <a:ln w="28575">
              <a:solidFill>
                <a:srgbClr val="F513D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Rectangle 164">
              <a:extLst>
                <a:ext uri="{FF2B5EF4-FFF2-40B4-BE49-F238E27FC236}">
                  <a16:creationId xmlns:a16="http://schemas.microsoft.com/office/drawing/2014/main" id="{CE3624B6-79D8-4094-9028-EEFA7FDEC7EE}"/>
                </a:ext>
              </a:extLst>
            </p:cNvPr>
            <p:cNvSpPr/>
            <p:nvPr/>
          </p:nvSpPr>
          <p:spPr>
            <a:xfrm>
              <a:off x="5736332" y="3459480"/>
              <a:ext cx="289553" cy="261164"/>
            </a:xfrm>
            <a:prstGeom prst="rect">
              <a:avLst/>
            </a:prstGeom>
            <a:noFill/>
            <a:ln w="28575">
              <a:solidFill>
                <a:srgbClr val="F513D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Rectangle 165">
              <a:extLst>
                <a:ext uri="{FF2B5EF4-FFF2-40B4-BE49-F238E27FC236}">
                  <a16:creationId xmlns:a16="http://schemas.microsoft.com/office/drawing/2014/main" id="{9B498FEE-1385-4678-B5A2-774CBC572E04}"/>
                </a:ext>
              </a:extLst>
            </p:cNvPr>
            <p:cNvSpPr/>
            <p:nvPr/>
          </p:nvSpPr>
          <p:spPr>
            <a:xfrm>
              <a:off x="6022842" y="3462528"/>
              <a:ext cx="289553" cy="261164"/>
            </a:xfrm>
            <a:prstGeom prst="rect">
              <a:avLst/>
            </a:prstGeom>
            <a:noFill/>
            <a:ln w="28575">
              <a:solidFill>
                <a:srgbClr val="F513D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Rectangle 166">
              <a:extLst>
                <a:ext uri="{FF2B5EF4-FFF2-40B4-BE49-F238E27FC236}">
                  <a16:creationId xmlns:a16="http://schemas.microsoft.com/office/drawing/2014/main" id="{EDC09187-4568-4541-B635-337176CA3D80}"/>
                </a:ext>
              </a:extLst>
            </p:cNvPr>
            <p:cNvSpPr/>
            <p:nvPr/>
          </p:nvSpPr>
          <p:spPr>
            <a:xfrm>
              <a:off x="6321555" y="3465576"/>
              <a:ext cx="289553" cy="261164"/>
            </a:xfrm>
            <a:prstGeom prst="rect">
              <a:avLst/>
            </a:prstGeom>
            <a:noFill/>
            <a:ln w="28575">
              <a:solidFill>
                <a:srgbClr val="F513D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Rectangle 167">
              <a:extLst>
                <a:ext uri="{FF2B5EF4-FFF2-40B4-BE49-F238E27FC236}">
                  <a16:creationId xmlns:a16="http://schemas.microsoft.com/office/drawing/2014/main" id="{5974BDDE-1281-4572-A6CC-EB6107FDA8AA}"/>
                </a:ext>
              </a:extLst>
            </p:cNvPr>
            <p:cNvSpPr/>
            <p:nvPr/>
          </p:nvSpPr>
          <p:spPr>
            <a:xfrm>
              <a:off x="3678937" y="3725608"/>
              <a:ext cx="289553" cy="261164"/>
            </a:xfrm>
            <a:prstGeom prst="rect">
              <a:avLst/>
            </a:prstGeom>
            <a:noFill/>
            <a:ln w="28575">
              <a:solidFill>
                <a:srgbClr val="F513D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Rectangle 168">
              <a:extLst>
                <a:ext uri="{FF2B5EF4-FFF2-40B4-BE49-F238E27FC236}">
                  <a16:creationId xmlns:a16="http://schemas.microsoft.com/office/drawing/2014/main" id="{6B6BC5ED-3E7B-4F50-825E-A0C723309679}"/>
                </a:ext>
              </a:extLst>
            </p:cNvPr>
            <p:cNvSpPr/>
            <p:nvPr/>
          </p:nvSpPr>
          <p:spPr>
            <a:xfrm>
              <a:off x="3977634" y="3730752"/>
              <a:ext cx="289553" cy="261164"/>
            </a:xfrm>
            <a:prstGeom prst="rect">
              <a:avLst/>
            </a:prstGeom>
            <a:noFill/>
            <a:ln w="28575">
              <a:solidFill>
                <a:srgbClr val="F513D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Rectangle 169">
              <a:extLst>
                <a:ext uri="{FF2B5EF4-FFF2-40B4-BE49-F238E27FC236}">
                  <a16:creationId xmlns:a16="http://schemas.microsoft.com/office/drawing/2014/main" id="{D6EE49C5-1298-41C2-BE39-6B22F33941A6}"/>
                </a:ext>
              </a:extLst>
            </p:cNvPr>
            <p:cNvSpPr/>
            <p:nvPr/>
          </p:nvSpPr>
          <p:spPr>
            <a:xfrm>
              <a:off x="4267203" y="3724656"/>
              <a:ext cx="289553" cy="261164"/>
            </a:xfrm>
            <a:prstGeom prst="rect">
              <a:avLst/>
            </a:prstGeom>
            <a:noFill/>
            <a:ln w="28575">
              <a:solidFill>
                <a:srgbClr val="F513D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Rectangle 170">
              <a:extLst>
                <a:ext uri="{FF2B5EF4-FFF2-40B4-BE49-F238E27FC236}">
                  <a16:creationId xmlns:a16="http://schemas.microsoft.com/office/drawing/2014/main" id="{4344A7F3-4BD1-47B3-A7E1-8A86C428821E}"/>
                </a:ext>
              </a:extLst>
            </p:cNvPr>
            <p:cNvSpPr/>
            <p:nvPr/>
          </p:nvSpPr>
          <p:spPr>
            <a:xfrm>
              <a:off x="4565900" y="3724656"/>
              <a:ext cx="289553" cy="261164"/>
            </a:xfrm>
            <a:prstGeom prst="rect">
              <a:avLst/>
            </a:prstGeom>
            <a:noFill/>
            <a:ln w="28575">
              <a:solidFill>
                <a:srgbClr val="F513D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Rectangle 171">
              <a:extLst>
                <a:ext uri="{FF2B5EF4-FFF2-40B4-BE49-F238E27FC236}">
                  <a16:creationId xmlns:a16="http://schemas.microsoft.com/office/drawing/2014/main" id="{137BCDF9-FAC8-467B-A264-47FF4116BC60}"/>
                </a:ext>
              </a:extLst>
            </p:cNvPr>
            <p:cNvSpPr/>
            <p:nvPr/>
          </p:nvSpPr>
          <p:spPr>
            <a:xfrm>
              <a:off x="4855465" y="3731704"/>
              <a:ext cx="289553" cy="261164"/>
            </a:xfrm>
            <a:prstGeom prst="rect">
              <a:avLst/>
            </a:prstGeom>
            <a:noFill/>
            <a:ln w="28575">
              <a:solidFill>
                <a:srgbClr val="F513D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Rectangle 172">
              <a:extLst>
                <a:ext uri="{FF2B5EF4-FFF2-40B4-BE49-F238E27FC236}">
                  <a16:creationId xmlns:a16="http://schemas.microsoft.com/office/drawing/2014/main" id="{C032692C-9985-4785-A32E-8995485D34BA}"/>
                </a:ext>
              </a:extLst>
            </p:cNvPr>
            <p:cNvSpPr/>
            <p:nvPr/>
          </p:nvSpPr>
          <p:spPr>
            <a:xfrm>
              <a:off x="5145018" y="3727704"/>
              <a:ext cx="289553" cy="261164"/>
            </a:xfrm>
            <a:prstGeom prst="rect">
              <a:avLst/>
            </a:prstGeom>
            <a:noFill/>
            <a:ln w="28575">
              <a:solidFill>
                <a:srgbClr val="F513D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 name="Rectangle 173">
              <a:extLst>
                <a:ext uri="{FF2B5EF4-FFF2-40B4-BE49-F238E27FC236}">
                  <a16:creationId xmlns:a16="http://schemas.microsoft.com/office/drawing/2014/main" id="{1A23CFCE-FEFF-40CE-BBFC-35DB4869F56B}"/>
                </a:ext>
              </a:extLst>
            </p:cNvPr>
            <p:cNvSpPr/>
            <p:nvPr/>
          </p:nvSpPr>
          <p:spPr>
            <a:xfrm>
              <a:off x="5443731" y="3730752"/>
              <a:ext cx="289553" cy="261164"/>
            </a:xfrm>
            <a:prstGeom prst="rect">
              <a:avLst/>
            </a:prstGeom>
            <a:noFill/>
            <a:ln w="28575">
              <a:solidFill>
                <a:srgbClr val="F513D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Rectangle 174">
              <a:extLst>
                <a:ext uri="{FF2B5EF4-FFF2-40B4-BE49-F238E27FC236}">
                  <a16:creationId xmlns:a16="http://schemas.microsoft.com/office/drawing/2014/main" id="{3A86CA83-A22B-479C-BDD4-E821CFEA8D5A}"/>
                </a:ext>
              </a:extLst>
            </p:cNvPr>
            <p:cNvSpPr/>
            <p:nvPr/>
          </p:nvSpPr>
          <p:spPr>
            <a:xfrm>
              <a:off x="5742428" y="3730752"/>
              <a:ext cx="289553" cy="261164"/>
            </a:xfrm>
            <a:prstGeom prst="rect">
              <a:avLst/>
            </a:prstGeom>
            <a:noFill/>
            <a:ln w="28575">
              <a:solidFill>
                <a:srgbClr val="F513D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Rectangle 175">
              <a:extLst>
                <a:ext uri="{FF2B5EF4-FFF2-40B4-BE49-F238E27FC236}">
                  <a16:creationId xmlns:a16="http://schemas.microsoft.com/office/drawing/2014/main" id="{EFA3C875-D092-4DB2-AFCD-5DBF99143EDD}"/>
                </a:ext>
              </a:extLst>
            </p:cNvPr>
            <p:cNvSpPr/>
            <p:nvPr/>
          </p:nvSpPr>
          <p:spPr>
            <a:xfrm>
              <a:off x="6028938" y="3733800"/>
              <a:ext cx="289553" cy="261164"/>
            </a:xfrm>
            <a:prstGeom prst="rect">
              <a:avLst/>
            </a:prstGeom>
            <a:noFill/>
            <a:ln w="28575">
              <a:solidFill>
                <a:srgbClr val="F513D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Rectangle 176">
              <a:extLst>
                <a:ext uri="{FF2B5EF4-FFF2-40B4-BE49-F238E27FC236}">
                  <a16:creationId xmlns:a16="http://schemas.microsoft.com/office/drawing/2014/main" id="{2CA89B17-9E50-4573-AE7C-BE4FD6A7C9B3}"/>
                </a:ext>
              </a:extLst>
            </p:cNvPr>
            <p:cNvSpPr/>
            <p:nvPr/>
          </p:nvSpPr>
          <p:spPr>
            <a:xfrm>
              <a:off x="6327651" y="3736848"/>
              <a:ext cx="289553" cy="261164"/>
            </a:xfrm>
            <a:prstGeom prst="rect">
              <a:avLst/>
            </a:prstGeom>
            <a:noFill/>
            <a:ln w="28575">
              <a:solidFill>
                <a:srgbClr val="F513D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 name="Rectangle 177">
              <a:extLst>
                <a:ext uri="{FF2B5EF4-FFF2-40B4-BE49-F238E27FC236}">
                  <a16:creationId xmlns:a16="http://schemas.microsoft.com/office/drawing/2014/main" id="{159E28A0-F519-4F47-A2E8-6F750F8C5172}"/>
                </a:ext>
              </a:extLst>
            </p:cNvPr>
            <p:cNvSpPr/>
            <p:nvPr/>
          </p:nvSpPr>
          <p:spPr>
            <a:xfrm>
              <a:off x="3678937" y="3990784"/>
              <a:ext cx="289553" cy="261164"/>
            </a:xfrm>
            <a:prstGeom prst="rect">
              <a:avLst/>
            </a:prstGeom>
            <a:noFill/>
            <a:ln w="28575">
              <a:solidFill>
                <a:srgbClr val="F513D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Rectangle 178">
              <a:extLst>
                <a:ext uri="{FF2B5EF4-FFF2-40B4-BE49-F238E27FC236}">
                  <a16:creationId xmlns:a16="http://schemas.microsoft.com/office/drawing/2014/main" id="{5D588D85-BB5E-4B77-8BB0-F89BD70921AC}"/>
                </a:ext>
              </a:extLst>
            </p:cNvPr>
            <p:cNvSpPr/>
            <p:nvPr/>
          </p:nvSpPr>
          <p:spPr>
            <a:xfrm>
              <a:off x="3977634" y="3995928"/>
              <a:ext cx="289553" cy="261164"/>
            </a:xfrm>
            <a:prstGeom prst="rect">
              <a:avLst/>
            </a:prstGeom>
            <a:noFill/>
            <a:ln w="28575">
              <a:solidFill>
                <a:srgbClr val="F513D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Rectangle 179">
              <a:extLst>
                <a:ext uri="{FF2B5EF4-FFF2-40B4-BE49-F238E27FC236}">
                  <a16:creationId xmlns:a16="http://schemas.microsoft.com/office/drawing/2014/main" id="{2270EC69-2FF5-40DB-B43A-EAE63067CDA4}"/>
                </a:ext>
              </a:extLst>
            </p:cNvPr>
            <p:cNvSpPr/>
            <p:nvPr/>
          </p:nvSpPr>
          <p:spPr>
            <a:xfrm>
              <a:off x="4267203" y="3989832"/>
              <a:ext cx="289553" cy="261164"/>
            </a:xfrm>
            <a:prstGeom prst="rect">
              <a:avLst/>
            </a:prstGeom>
            <a:noFill/>
            <a:ln w="28575">
              <a:solidFill>
                <a:srgbClr val="F513D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Rectangle 180">
              <a:extLst>
                <a:ext uri="{FF2B5EF4-FFF2-40B4-BE49-F238E27FC236}">
                  <a16:creationId xmlns:a16="http://schemas.microsoft.com/office/drawing/2014/main" id="{F2DF97A9-7306-47D9-91C8-997CDE9A6DF1}"/>
                </a:ext>
              </a:extLst>
            </p:cNvPr>
            <p:cNvSpPr/>
            <p:nvPr/>
          </p:nvSpPr>
          <p:spPr>
            <a:xfrm>
              <a:off x="4565900" y="3989832"/>
              <a:ext cx="289553" cy="261164"/>
            </a:xfrm>
            <a:prstGeom prst="rect">
              <a:avLst/>
            </a:prstGeom>
            <a:noFill/>
            <a:ln w="28575">
              <a:solidFill>
                <a:srgbClr val="F513D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 name="Rectangle 181">
              <a:extLst>
                <a:ext uri="{FF2B5EF4-FFF2-40B4-BE49-F238E27FC236}">
                  <a16:creationId xmlns:a16="http://schemas.microsoft.com/office/drawing/2014/main" id="{47BFF6C9-521A-49AA-9B6B-42FE2222B9A7}"/>
                </a:ext>
              </a:extLst>
            </p:cNvPr>
            <p:cNvSpPr/>
            <p:nvPr/>
          </p:nvSpPr>
          <p:spPr>
            <a:xfrm>
              <a:off x="4855465" y="3996880"/>
              <a:ext cx="289553" cy="261164"/>
            </a:xfrm>
            <a:prstGeom prst="rect">
              <a:avLst/>
            </a:prstGeom>
            <a:noFill/>
            <a:ln w="28575">
              <a:solidFill>
                <a:srgbClr val="F513D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Rectangle 182">
              <a:extLst>
                <a:ext uri="{FF2B5EF4-FFF2-40B4-BE49-F238E27FC236}">
                  <a16:creationId xmlns:a16="http://schemas.microsoft.com/office/drawing/2014/main" id="{E4C881FB-F53D-48F4-896A-498ACC99CB9C}"/>
                </a:ext>
              </a:extLst>
            </p:cNvPr>
            <p:cNvSpPr/>
            <p:nvPr/>
          </p:nvSpPr>
          <p:spPr>
            <a:xfrm>
              <a:off x="5145018" y="3992880"/>
              <a:ext cx="289553" cy="261164"/>
            </a:xfrm>
            <a:prstGeom prst="rect">
              <a:avLst/>
            </a:prstGeom>
            <a:noFill/>
            <a:ln w="28575">
              <a:solidFill>
                <a:srgbClr val="F513D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Rectangle 183">
              <a:extLst>
                <a:ext uri="{FF2B5EF4-FFF2-40B4-BE49-F238E27FC236}">
                  <a16:creationId xmlns:a16="http://schemas.microsoft.com/office/drawing/2014/main" id="{55C2DC3E-0E14-4EEF-BB0E-3CB5F0227961}"/>
                </a:ext>
              </a:extLst>
            </p:cNvPr>
            <p:cNvSpPr/>
            <p:nvPr/>
          </p:nvSpPr>
          <p:spPr>
            <a:xfrm>
              <a:off x="5443731" y="3995928"/>
              <a:ext cx="289553" cy="261164"/>
            </a:xfrm>
            <a:prstGeom prst="rect">
              <a:avLst/>
            </a:prstGeom>
            <a:noFill/>
            <a:ln w="28575">
              <a:solidFill>
                <a:srgbClr val="F513D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Rectangle 184">
              <a:extLst>
                <a:ext uri="{FF2B5EF4-FFF2-40B4-BE49-F238E27FC236}">
                  <a16:creationId xmlns:a16="http://schemas.microsoft.com/office/drawing/2014/main" id="{C932992B-BB61-4457-B3CA-4E8FCA51F79E}"/>
                </a:ext>
              </a:extLst>
            </p:cNvPr>
            <p:cNvSpPr/>
            <p:nvPr/>
          </p:nvSpPr>
          <p:spPr>
            <a:xfrm>
              <a:off x="5742428" y="3995928"/>
              <a:ext cx="289553" cy="261164"/>
            </a:xfrm>
            <a:prstGeom prst="rect">
              <a:avLst/>
            </a:prstGeom>
            <a:noFill/>
            <a:ln w="28575">
              <a:solidFill>
                <a:srgbClr val="F513D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 name="Rectangle 185">
              <a:extLst>
                <a:ext uri="{FF2B5EF4-FFF2-40B4-BE49-F238E27FC236}">
                  <a16:creationId xmlns:a16="http://schemas.microsoft.com/office/drawing/2014/main" id="{A8D63E16-614C-4ABF-A2FF-7BC7BCD7CDDD}"/>
                </a:ext>
              </a:extLst>
            </p:cNvPr>
            <p:cNvSpPr/>
            <p:nvPr/>
          </p:nvSpPr>
          <p:spPr>
            <a:xfrm>
              <a:off x="6028938" y="3998976"/>
              <a:ext cx="289553" cy="261164"/>
            </a:xfrm>
            <a:prstGeom prst="rect">
              <a:avLst/>
            </a:prstGeom>
            <a:noFill/>
            <a:ln w="28575">
              <a:solidFill>
                <a:srgbClr val="F513D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Rectangle 186">
              <a:extLst>
                <a:ext uri="{FF2B5EF4-FFF2-40B4-BE49-F238E27FC236}">
                  <a16:creationId xmlns:a16="http://schemas.microsoft.com/office/drawing/2014/main" id="{1D8830DA-41EC-4916-8078-39513831EE52}"/>
                </a:ext>
              </a:extLst>
            </p:cNvPr>
            <p:cNvSpPr/>
            <p:nvPr/>
          </p:nvSpPr>
          <p:spPr>
            <a:xfrm>
              <a:off x="6327651" y="4002024"/>
              <a:ext cx="289553" cy="261164"/>
            </a:xfrm>
            <a:prstGeom prst="rect">
              <a:avLst/>
            </a:prstGeom>
            <a:noFill/>
            <a:ln w="28575">
              <a:solidFill>
                <a:srgbClr val="F513D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Rectangle 187">
              <a:extLst>
                <a:ext uri="{FF2B5EF4-FFF2-40B4-BE49-F238E27FC236}">
                  <a16:creationId xmlns:a16="http://schemas.microsoft.com/office/drawing/2014/main" id="{1405E707-C6C2-4210-B4AA-249CDFB03DCF}"/>
                </a:ext>
              </a:extLst>
            </p:cNvPr>
            <p:cNvSpPr/>
            <p:nvPr/>
          </p:nvSpPr>
          <p:spPr>
            <a:xfrm>
              <a:off x="3678937" y="4246816"/>
              <a:ext cx="289553" cy="261164"/>
            </a:xfrm>
            <a:prstGeom prst="rect">
              <a:avLst/>
            </a:prstGeom>
            <a:noFill/>
            <a:ln w="28575">
              <a:solidFill>
                <a:srgbClr val="F513D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Rectangle 188">
              <a:extLst>
                <a:ext uri="{FF2B5EF4-FFF2-40B4-BE49-F238E27FC236}">
                  <a16:creationId xmlns:a16="http://schemas.microsoft.com/office/drawing/2014/main" id="{39270C3F-24A0-4150-9403-2005484F6B26}"/>
                </a:ext>
              </a:extLst>
            </p:cNvPr>
            <p:cNvSpPr/>
            <p:nvPr/>
          </p:nvSpPr>
          <p:spPr>
            <a:xfrm>
              <a:off x="3977634" y="4251960"/>
              <a:ext cx="289553" cy="261164"/>
            </a:xfrm>
            <a:prstGeom prst="rect">
              <a:avLst/>
            </a:prstGeom>
            <a:noFill/>
            <a:ln w="28575">
              <a:solidFill>
                <a:srgbClr val="F513D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Rectangle 189">
              <a:extLst>
                <a:ext uri="{FF2B5EF4-FFF2-40B4-BE49-F238E27FC236}">
                  <a16:creationId xmlns:a16="http://schemas.microsoft.com/office/drawing/2014/main" id="{E8F5DD0A-9EF8-4298-BD24-F85F2D9879DB}"/>
                </a:ext>
              </a:extLst>
            </p:cNvPr>
            <p:cNvSpPr/>
            <p:nvPr/>
          </p:nvSpPr>
          <p:spPr>
            <a:xfrm>
              <a:off x="4267203" y="4245864"/>
              <a:ext cx="289553" cy="261164"/>
            </a:xfrm>
            <a:prstGeom prst="rect">
              <a:avLst/>
            </a:prstGeom>
            <a:noFill/>
            <a:ln w="28575">
              <a:solidFill>
                <a:srgbClr val="F513D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 name="Rectangle 190">
              <a:extLst>
                <a:ext uri="{FF2B5EF4-FFF2-40B4-BE49-F238E27FC236}">
                  <a16:creationId xmlns:a16="http://schemas.microsoft.com/office/drawing/2014/main" id="{6FA11C5F-87B8-4F83-B4D1-4F4A2D1F6EF8}"/>
                </a:ext>
              </a:extLst>
            </p:cNvPr>
            <p:cNvSpPr/>
            <p:nvPr/>
          </p:nvSpPr>
          <p:spPr>
            <a:xfrm>
              <a:off x="4565900" y="4245864"/>
              <a:ext cx="289553" cy="261164"/>
            </a:xfrm>
            <a:prstGeom prst="rect">
              <a:avLst/>
            </a:prstGeom>
            <a:noFill/>
            <a:ln w="28575">
              <a:solidFill>
                <a:srgbClr val="F513D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Rectangle 191">
              <a:extLst>
                <a:ext uri="{FF2B5EF4-FFF2-40B4-BE49-F238E27FC236}">
                  <a16:creationId xmlns:a16="http://schemas.microsoft.com/office/drawing/2014/main" id="{DC6B0DFD-77BD-4491-A604-40451483468F}"/>
                </a:ext>
              </a:extLst>
            </p:cNvPr>
            <p:cNvSpPr/>
            <p:nvPr/>
          </p:nvSpPr>
          <p:spPr>
            <a:xfrm>
              <a:off x="4855465" y="4252912"/>
              <a:ext cx="289553" cy="261164"/>
            </a:xfrm>
            <a:prstGeom prst="rect">
              <a:avLst/>
            </a:prstGeom>
            <a:noFill/>
            <a:ln w="28575">
              <a:solidFill>
                <a:srgbClr val="F513D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Rectangle 192">
              <a:extLst>
                <a:ext uri="{FF2B5EF4-FFF2-40B4-BE49-F238E27FC236}">
                  <a16:creationId xmlns:a16="http://schemas.microsoft.com/office/drawing/2014/main" id="{74EABBCF-2C7B-4C5A-A62F-C28A050FA9C2}"/>
                </a:ext>
              </a:extLst>
            </p:cNvPr>
            <p:cNvSpPr/>
            <p:nvPr/>
          </p:nvSpPr>
          <p:spPr>
            <a:xfrm>
              <a:off x="5145018" y="4248912"/>
              <a:ext cx="289553" cy="261164"/>
            </a:xfrm>
            <a:prstGeom prst="rect">
              <a:avLst/>
            </a:prstGeom>
            <a:noFill/>
            <a:ln w="28575">
              <a:solidFill>
                <a:srgbClr val="F513D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Rectangle 193">
              <a:extLst>
                <a:ext uri="{FF2B5EF4-FFF2-40B4-BE49-F238E27FC236}">
                  <a16:creationId xmlns:a16="http://schemas.microsoft.com/office/drawing/2014/main" id="{0EFB81B2-7979-4E66-973F-644519DD4B59}"/>
                </a:ext>
              </a:extLst>
            </p:cNvPr>
            <p:cNvSpPr/>
            <p:nvPr/>
          </p:nvSpPr>
          <p:spPr>
            <a:xfrm>
              <a:off x="5443731" y="4251960"/>
              <a:ext cx="289553" cy="261164"/>
            </a:xfrm>
            <a:prstGeom prst="rect">
              <a:avLst/>
            </a:prstGeom>
            <a:noFill/>
            <a:ln w="28575">
              <a:solidFill>
                <a:srgbClr val="F513D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Rectangle 194">
              <a:extLst>
                <a:ext uri="{FF2B5EF4-FFF2-40B4-BE49-F238E27FC236}">
                  <a16:creationId xmlns:a16="http://schemas.microsoft.com/office/drawing/2014/main" id="{818FDEEE-3DCD-43F7-AAB3-765946CDEF0D}"/>
                </a:ext>
              </a:extLst>
            </p:cNvPr>
            <p:cNvSpPr/>
            <p:nvPr/>
          </p:nvSpPr>
          <p:spPr>
            <a:xfrm>
              <a:off x="5742428" y="4251960"/>
              <a:ext cx="289553" cy="261164"/>
            </a:xfrm>
            <a:prstGeom prst="rect">
              <a:avLst/>
            </a:prstGeom>
            <a:noFill/>
            <a:ln w="28575">
              <a:solidFill>
                <a:srgbClr val="F513D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 name="Rectangle 195">
              <a:extLst>
                <a:ext uri="{FF2B5EF4-FFF2-40B4-BE49-F238E27FC236}">
                  <a16:creationId xmlns:a16="http://schemas.microsoft.com/office/drawing/2014/main" id="{279D28C2-2825-47F4-A225-69BCD58F5998}"/>
                </a:ext>
              </a:extLst>
            </p:cNvPr>
            <p:cNvSpPr/>
            <p:nvPr/>
          </p:nvSpPr>
          <p:spPr>
            <a:xfrm>
              <a:off x="6028938" y="4255008"/>
              <a:ext cx="289553" cy="261164"/>
            </a:xfrm>
            <a:prstGeom prst="rect">
              <a:avLst/>
            </a:prstGeom>
            <a:noFill/>
            <a:ln w="28575">
              <a:solidFill>
                <a:srgbClr val="F513D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Rectangle 196">
              <a:extLst>
                <a:ext uri="{FF2B5EF4-FFF2-40B4-BE49-F238E27FC236}">
                  <a16:creationId xmlns:a16="http://schemas.microsoft.com/office/drawing/2014/main" id="{25054D55-C6B2-404C-B570-A533643C9DF9}"/>
                </a:ext>
              </a:extLst>
            </p:cNvPr>
            <p:cNvSpPr/>
            <p:nvPr/>
          </p:nvSpPr>
          <p:spPr>
            <a:xfrm>
              <a:off x="6327651" y="4258056"/>
              <a:ext cx="289553" cy="261164"/>
            </a:xfrm>
            <a:prstGeom prst="rect">
              <a:avLst/>
            </a:prstGeom>
            <a:noFill/>
            <a:ln w="28575">
              <a:solidFill>
                <a:srgbClr val="F513D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 name="Rectangle 197">
              <a:extLst>
                <a:ext uri="{FF2B5EF4-FFF2-40B4-BE49-F238E27FC236}">
                  <a16:creationId xmlns:a16="http://schemas.microsoft.com/office/drawing/2014/main" id="{6CA9358D-9DD7-45A9-8118-69E7BF96B0BB}"/>
                </a:ext>
              </a:extLst>
            </p:cNvPr>
            <p:cNvSpPr/>
            <p:nvPr/>
          </p:nvSpPr>
          <p:spPr>
            <a:xfrm>
              <a:off x="3675889" y="4508944"/>
              <a:ext cx="289553" cy="261164"/>
            </a:xfrm>
            <a:prstGeom prst="rect">
              <a:avLst/>
            </a:prstGeom>
            <a:noFill/>
            <a:ln w="28575">
              <a:solidFill>
                <a:srgbClr val="F513D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 name="Rectangle 198">
              <a:extLst>
                <a:ext uri="{FF2B5EF4-FFF2-40B4-BE49-F238E27FC236}">
                  <a16:creationId xmlns:a16="http://schemas.microsoft.com/office/drawing/2014/main" id="{97F3C205-983E-40F7-9BE0-47AD294F01C6}"/>
                </a:ext>
              </a:extLst>
            </p:cNvPr>
            <p:cNvSpPr/>
            <p:nvPr/>
          </p:nvSpPr>
          <p:spPr>
            <a:xfrm>
              <a:off x="3974586" y="4514088"/>
              <a:ext cx="289553" cy="261164"/>
            </a:xfrm>
            <a:prstGeom prst="rect">
              <a:avLst/>
            </a:prstGeom>
            <a:noFill/>
            <a:ln w="28575">
              <a:solidFill>
                <a:srgbClr val="F513D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 name="Rectangle 199">
              <a:extLst>
                <a:ext uri="{FF2B5EF4-FFF2-40B4-BE49-F238E27FC236}">
                  <a16:creationId xmlns:a16="http://schemas.microsoft.com/office/drawing/2014/main" id="{FCBBC4DD-2863-414B-8AEF-2B6107F5A2EB}"/>
                </a:ext>
              </a:extLst>
            </p:cNvPr>
            <p:cNvSpPr/>
            <p:nvPr/>
          </p:nvSpPr>
          <p:spPr>
            <a:xfrm>
              <a:off x="4264155" y="4507992"/>
              <a:ext cx="289553" cy="261164"/>
            </a:xfrm>
            <a:prstGeom prst="rect">
              <a:avLst/>
            </a:prstGeom>
            <a:noFill/>
            <a:ln w="28575">
              <a:solidFill>
                <a:srgbClr val="F513D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 name="Rectangle 200">
              <a:extLst>
                <a:ext uri="{FF2B5EF4-FFF2-40B4-BE49-F238E27FC236}">
                  <a16:creationId xmlns:a16="http://schemas.microsoft.com/office/drawing/2014/main" id="{A9D8F116-DDA9-4595-AF70-76417DF89F28}"/>
                </a:ext>
              </a:extLst>
            </p:cNvPr>
            <p:cNvSpPr/>
            <p:nvPr/>
          </p:nvSpPr>
          <p:spPr>
            <a:xfrm>
              <a:off x="4562852" y="4507992"/>
              <a:ext cx="289553" cy="261164"/>
            </a:xfrm>
            <a:prstGeom prst="rect">
              <a:avLst/>
            </a:prstGeom>
            <a:noFill/>
            <a:ln w="28575">
              <a:solidFill>
                <a:srgbClr val="F513D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 name="Rectangle 201">
              <a:extLst>
                <a:ext uri="{FF2B5EF4-FFF2-40B4-BE49-F238E27FC236}">
                  <a16:creationId xmlns:a16="http://schemas.microsoft.com/office/drawing/2014/main" id="{32E1808F-06E0-47F6-89D2-3C9D20325B64}"/>
                </a:ext>
              </a:extLst>
            </p:cNvPr>
            <p:cNvSpPr/>
            <p:nvPr/>
          </p:nvSpPr>
          <p:spPr>
            <a:xfrm>
              <a:off x="4852417" y="4515040"/>
              <a:ext cx="289553" cy="261164"/>
            </a:xfrm>
            <a:prstGeom prst="rect">
              <a:avLst/>
            </a:prstGeom>
            <a:noFill/>
            <a:ln w="28575">
              <a:solidFill>
                <a:srgbClr val="F513D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Rectangle 202">
              <a:extLst>
                <a:ext uri="{FF2B5EF4-FFF2-40B4-BE49-F238E27FC236}">
                  <a16:creationId xmlns:a16="http://schemas.microsoft.com/office/drawing/2014/main" id="{3124B286-5D24-463C-9150-0C28BF89A262}"/>
                </a:ext>
              </a:extLst>
            </p:cNvPr>
            <p:cNvSpPr/>
            <p:nvPr/>
          </p:nvSpPr>
          <p:spPr>
            <a:xfrm>
              <a:off x="5141970" y="4511040"/>
              <a:ext cx="289553" cy="261164"/>
            </a:xfrm>
            <a:prstGeom prst="rect">
              <a:avLst/>
            </a:prstGeom>
            <a:noFill/>
            <a:ln w="28575">
              <a:solidFill>
                <a:srgbClr val="F513D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 name="Rectangle 203">
              <a:extLst>
                <a:ext uri="{FF2B5EF4-FFF2-40B4-BE49-F238E27FC236}">
                  <a16:creationId xmlns:a16="http://schemas.microsoft.com/office/drawing/2014/main" id="{76C7CAD5-83F5-4115-B577-9E705E36E72D}"/>
                </a:ext>
              </a:extLst>
            </p:cNvPr>
            <p:cNvSpPr/>
            <p:nvPr/>
          </p:nvSpPr>
          <p:spPr>
            <a:xfrm>
              <a:off x="5440683" y="4514088"/>
              <a:ext cx="289553" cy="261164"/>
            </a:xfrm>
            <a:prstGeom prst="rect">
              <a:avLst/>
            </a:prstGeom>
            <a:noFill/>
            <a:ln w="28575">
              <a:solidFill>
                <a:srgbClr val="F513D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 name="Rectangle 204">
              <a:extLst>
                <a:ext uri="{FF2B5EF4-FFF2-40B4-BE49-F238E27FC236}">
                  <a16:creationId xmlns:a16="http://schemas.microsoft.com/office/drawing/2014/main" id="{D57E7F44-AAEF-4EA7-B511-4EA34B4B5AC0}"/>
                </a:ext>
              </a:extLst>
            </p:cNvPr>
            <p:cNvSpPr/>
            <p:nvPr/>
          </p:nvSpPr>
          <p:spPr>
            <a:xfrm>
              <a:off x="5739380" y="4514088"/>
              <a:ext cx="289553" cy="261164"/>
            </a:xfrm>
            <a:prstGeom prst="rect">
              <a:avLst/>
            </a:prstGeom>
            <a:noFill/>
            <a:ln w="28575">
              <a:solidFill>
                <a:srgbClr val="F513D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 name="Rectangle 205">
              <a:extLst>
                <a:ext uri="{FF2B5EF4-FFF2-40B4-BE49-F238E27FC236}">
                  <a16:creationId xmlns:a16="http://schemas.microsoft.com/office/drawing/2014/main" id="{3076049E-66B7-4344-AB50-6931A9BB4ACD}"/>
                </a:ext>
              </a:extLst>
            </p:cNvPr>
            <p:cNvSpPr/>
            <p:nvPr/>
          </p:nvSpPr>
          <p:spPr>
            <a:xfrm>
              <a:off x="6025890" y="4517136"/>
              <a:ext cx="289553" cy="261164"/>
            </a:xfrm>
            <a:prstGeom prst="rect">
              <a:avLst/>
            </a:prstGeom>
            <a:noFill/>
            <a:ln w="28575">
              <a:solidFill>
                <a:srgbClr val="F513D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 name="Rectangle 206">
              <a:extLst>
                <a:ext uri="{FF2B5EF4-FFF2-40B4-BE49-F238E27FC236}">
                  <a16:creationId xmlns:a16="http://schemas.microsoft.com/office/drawing/2014/main" id="{1276229E-5B03-4C2B-82D0-D9C579DB49A5}"/>
                </a:ext>
              </a:extLst>
            </p:cNvPr>
            <p:cNvSpPr/>
            <p:nvPr/>
          </p:nvSpPr>
          <p:spPr>
            <a:xfrm>
              <a:off x="6324603" y="4520184"/>
              <a:ext cx="289553" cy="261164"/>
            </a:xfrm>
            <a:prstGeom prst="rect">
              <a:avLst/>
            </a:prstGeom>
            <a:noFill/>
            <a:ln w="28575">
              <a:solidFill>
                <a:srgbClr val="F513D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723598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7"/>
                                        </p:tgtEl>
                                        <p:attrNameLst>
                                          <p:attrName>style.visibility</p:attrName>
                                        </p:attrNameLst>
                                      </p:cBhvr>
                                      <p:to>
                                        <p:strVal val="visible"/>
                                      </p:to>
                                    </p:set>
                                    <p:animEffect transition="in" filter="fade">
                                      <p:cBhvr>
                                        <p:cTn id="7" dur="500"/>
                                        <p:tgtEl>
                                          <p:spTgt spid="1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제목 1">
            <a:extLst>
              <a:ext uri="{FF2B5EF4-FFF2-40B4-BE49-F238E27FC236}">
                <a16:creationId xmlns:a16="http://schemas.microsoft.com/office/drawing/2014/main" id="{32305893-3829-4C12-A213-81B36D100022}"/>
              </a:ext>
            </a:extLst>
          </p:cNvPr>
          <p:cNvSpPr txBox="1">
            <a:spLocks noChangeArrowheads="1"/>
          </p:cNvSpPr>
          <p:nvPr/>
        </p:nvSpPr>
        <p:spPr>
          <a:xfrm>
            <a:off x="838200" y="365125"/>
            <a:ext cx="10515600" cy="755650"/>
          </a:xfrm>
          <a:prstGeom prst="rect">
            <a:avLst/>
          </a:prstGeom>
        </p:spPr>
        <p:txBody>
          <a:bodyPr anchor="b">
            <a:normAutofit/>
          </a:bodyPr>
          <a:lstStyle>
            <a:lvl1pPr marL="0" algn="l" rtl="0" fontAlgn="base" latinLnBrk="1">
              <a:lnSpc>
                <a:spcPct val="85000"/>
              </a:lnSpc>
              <a:spcBef>
                <a:spcPct val="0"/>
              </a:spcBef>
              <a:spcAft>
                <a:spcPct val="0"/>
              </a:spcAft>
              <a:defRPr sz="4800" kern="1200" spc="-50">
                <a:solidFill>
                  <a:srgbClr val="404040"/>
                </a:solidFill>
                <a:latin typeface="+mj-lt"/>
                <a:ea typeface="+mj-ea"/>
                <a:cs typeface="+mj-cs"/>
              </a:defRPr>
            </a:lvl1pPr>
            <a:lvl2pPr algn="l" rtl="0" fontAlgn="base" latinLnBrk="1">
              <a:lnSpc>
                <a:spcPct val="85000"/>
              </a:lnSpc>
              <a:spcBef>
                <a:spcPct val="0"/>
              </a:spcBef>
              <a:spcAft>
                <a:spcPct val="0"/>
              </a:spcAft>
              <a:defRPr sz="4800">
                <a:solidFill>
                  <a:srgbClr val="404040"/>
                </a:solidFill>
                <a:latin typeface="Calibri Light" panose="020F0302020204030204" pitchFamily="34" charset="0"/>
              </a:defRPr>
            </a:lvl2pPr>
            <a:lvl3pPr algn="l" rtl="0" fontAlgn="base" latinLnBrk="1">
              <a:lnSpc>
                <a:spcPct val="85000"/>
              </a:lnSpc>
              <a:spcBef>
                <a:spcPct val="0"/>
              </a:spcBef>
              <a:spcAft>
                <a:spcPct val="0"/>
              </a:spcAft>
              <a:defRPr sz="4800">
                <a:solidFill>
                  <a:srgbClr val="404040"/>
                </a:solidFill>
                <a:latin typeface="Calibri Light" panose="020F0302020204030204" pitchFamily="34" charset="0"/>
              </a:defRPr>
            </a:lvl3pPr>
            <a:lvl4pPr algn="l" rtl="0" fontAlgn="base" latinLnBrk="1">
              <a:lnSpc>
                <a:spcPct val="85000"/>
              </a:lnSpc>
              <a:spcBef>
                <a:spcPct val="0"/>
              </a:spcBef>
              <a:spcAft>
                <a:spcPct val="0"/>
              </a:spcAft>
              <a:defRPr sz="4800">
                <a:solidFill>
                  <a:srgbClr val="404040"/>
                </a:solidFill>
                <a:latin typeface="Calibri Light" panose="020F0302020204030204" pitchFamily="34" charset="0"/>
              </a:defRPr>
            </a:lvl4pPr>
            <a:lvl5pPr algn="l" rtl="0" fontAlgn="base" latinLnBrk="1">
              <a:lnSpc>
                <a:spcPct val="85000"/>
              </a:lnSpc>
              <a:spcBef>
                <a:spcPct val="0"/>
              </a:spcBef>
              <a:spcAft>
                <a:spcPct val="0"/>
              </a:spcAft>
              <a:defRPr sz="4800">
                <a:solidFill>
                  <a:srgbClr val="404040"/>
                </a:solidFill>
                <a:latin typeface="Calibri Light" panose="020F0302020204030204" pitchFamily="34" charset="0"/>
              </a:defRPr>
            </a:lvl5pPr>
            <a:lvl6pPr marL="457200" algn="l" rtl="0" fontAlgn="base" latinLnBrk="1">
              <a:lnSpc>
                <a:spcPct val="85000"/>
              </a:lnSpc>
              <a:spcBef>
                <a:spcPct val="0"/>
              </a:spcBef>
              <a:spcAft>
                <a:spcPct val="0"/>
              </a:spcAft>
              <a:defRPr sz="4800">
                <a:solidFill>
                  <a:srgbClr val="404040"/>
                </a:solidFill>
                <a:latin typeface="Calibri Light" panose="020F0302020204030204" pitchFamily="34" charset="0"/>
              </a:defRPr>
            </a:lvl6pPr>
            <a:lvl7pPr marL="914400" algn="l" rtl="0" fontAlgn="base" latinLnBrk="1">
              <a:lnSpc>
                <a:spcPct val="85000"/>
              </a:lnSpc>
              <a:spcBef>
                <a:spcPct val="0"/>
              </a:spcBef>
              <a:spcAft>
                <a:spcPct val="0"/>
              </a:spcAft>
              <a:defRPr sz="4800">
                <a:solidFill>
                  <a:srgbClr val="404040"/>
                </a:solidFill>
                <a:latin typeface="Calibri Light" panose="020F0302020204030204" pitchFamily="34" charset="0"/>
              </a:defRPr>
            </a:lvl7pPr>
            <a:lvl8pPr marL="1371600" algn="l" rtl="0" fontAlgn="base" latinLnBrk="1">
              <a:lnSpc>
                <a:spcPct val="85000"/>
              </a:lnSpc>
              <a:spcBef>
                <a:spcPct val="0"/>
              </a:spcBef>
              <a:spcAft>
                <a:spcPct val="0"/>
              </a:spcAft>
              <a:defRPr sz="4800">
                <a:solidFill>
                  <a:srgbClr val="404040"/>
                </a:solidFill>
                <a:latin typeface="Calibri Light" panose="020F0302020204030204" pitchFamily="34" charset="0"/>
              </a:defRPr>
            </a:lvl8pPr>
            <a:lvl9pPr marL="1828800" algn="l" rtl="0" fontAlgn="base" latinLnBrk="1">
              <a:lnSpc>
                <a:spcPct val="85000"/>
              </a:lnSpc>
              <a:spcBef>
                <a:spcPct val="0"/>
              </a:spcBef>
              <a:spcAft>
                <a:spcPct val="0"/>
              </a:spcAft>
              <a:defRPr sz="4800">
                <a:solidFill>
                  <a:srgbClr val="404040"/>
                </a:solidFill>
                <a:latin typeface="Calibri Light" panose="020F0302020204030204" pitchFamily="34" charset="0"/>
              </a:defRPr>
            </a:lvl9pPr>
          </a:lstStyle>
          <a:p>
            <a:pPr>
              <a:defRPr/>
            </a:pPr>
            <a:r>
              <a:rPr lang="en-US" altLang="ko-KR" sz="3200" dirty="0">
                <a:latin typeface="Times New Roman" panose="02020603050405020304" pitchFamily="18" charset="0"/>
                <a:cs typeface="Times New Roman" panose="02020603050405020304" pitchFamily="18" charset="0"/>
              </a:rPr>
              <a:t>Numerical discretization (Grid layout)</a:t>
            </a:r>
          </a:p>
        </p:txBody>
      </p:sp>
      <p:grpSp>
        <p:nvGrpSpPr>
          <p:cNvPr id="208" name="Group 207">
            <a:extLst>
              <a:ext uri="{FF2B5EF4-FFF2-40B4-BE49-F238E27FC236}">
                <a16:creationId xmlns:a16="http://schemas.microsoft.com/office/drawing/2014/main" id="{7EA8AE96-C83C-40D7-B008-52CAE414074C}"/>
              </a:ext>
            </a:extLst>
          </p:cNvPr>
          <p:cNvGrpSpPr/>
          <p:nvPr/>
        </p:nvGrpSpPr>
        <p:grpSpPr>
          <a:xfrm>
            <a:off x="5623076" y="3168680"/>
            <a:ext cx="3708177" cy="2146435"/>
            <a:chOff x="5632313" y="3338904"/>
            <a:chExt cx="3708177" cy="2146435"/>
          </a:xfrm>
        </p:grpSpPr>
        <mc:AlternateContent xmlns:mc="http://schemas.openxmlformats.org/markup-compatibility/2006" xmlns:a14="http://schemas.microsoft.com/office/drawing/2010/main">
          <mc:Choice Requires="a14">
            <p:sp>
              <p:nvSpPr>
                <p:cNvPr id="209" name="TextBox 208">
                  <a:extLst>
                    <a:ext uri="{FF2B5EF4-FFF2-40B4-BE49-F238E27FC236}">
                      <a16:creationId xmlns:a16="http://schemas.microsoft.com/office/drawing/2014/main" id="{8EB2F628-CB14-4216-A1EB-9174A1C3F366}"/>
                    </a:ext>
                  </a:extLst>
                </p:cNvPr>
                <p:cNvSpPr txBox="1"/>
                <p:nvPr/>
              </p:nvSpPr>
              <p:spPr>
                <a:xfrm>
                  <a:off x="8247614" y="4212343"/>
                  <a:ext cx="1092876" cy="369332"/>
                </a:xfrm>
                <a:prstGeom prst="rect">
                  <a:avLst/>
                </a:prstGeom>
                <a:solidFill>
                  <a:srgbClr val="FFFFFF">
                    <a:alpha val="72941"/>
                  </a:srgbClr>
                </a:solidFill>
              </p:spPr>
              <p:txBody>
                <a:bodyPr wrap="square" rtlCol="0">
                  <a:spAutoFit/>
                </a:bodyPr>
                <a:lstStyle/>
                <a:p>
                  <a:pPr/>
                  <a14:m>
                    <m:oMathPara xmlns:m="http://schemas.openxmlformats.org/officeDocument/2006/math">
                      <m:oMathParaPr>
                        <m:jc m:val="centerGroup"/>
                      </m:oMathParaPr>
                      <m:oMath xmlns:m="http://schemas.openxmlformats.org/officeDocument/2006/math">
                        <m:d>
                          <m:dPr>
                            <m:ctrlPr>
                              <a:rPr lang="en-US" i="1" smtClean="0">
                                <a:solidFill>
                                  <a:srgbClr val="0D19FF"/>
                                </a:solidFill>
                                <a:latin typeface="Cambria Math" panose="02040503050406030204" pitchFamily="18" charset="0"/>
                              </a:rPr>
                            </m:ctrlPr>
                          </m:dPr>
                          <m:e>
                            <m:r>
                              <a:rPr lang="en-US" b="0" i="1" smtClean="0">
                                <a:solidFill>
                                  <a:srgbClr val="0D19FF"/>
                                </a:solidFill>
                                <a:latin typeface="Cambria Math" panose="02040503050406030204" pitchFamily="18" charset="0"/>
                              </a:rPr>
                              <m:t>𝑖</m:t>
                            </m:r>
                            <m:r>
                              <a:rPr lang="en-US" b="0" i="1" smtClean="0">
                                <a:solidFill>
                                  <a:srgbClr val="0D19FF"/>
                                </a:solidFill>
                                <a:latin typeface="Cambria Math" panose="02040503050406030204" pitchFamily="18" charset="0"/>
                              </a:rPr>
                              <m:t>+1,</m:t>
                            </m:r>
                            <m:r>
                              <a:rPr lang="en-US" b="0" i="1" smtClean="0">
                                <a:solidFill>
                                  <a:srgbClr val="0D19FF"/>
                                </a:solidFill>
                                <a:latin typeface="Cambria Math" panose="02040503050406030204" pitchFamily="18" charset="0"/>
                              </a:rPr>
                              <m:t>𝑗</m:t>
                            </m:r>
                          </m:e>
                        </m:d>
                      </m:oMath>
                    </m:oMathPara>
                  </a14:m>
                  <a:endParaRPr lang="en-US" dirty="0">
                    <a:solidFill>
                      <a:srgbClr val="0D19FF"/>
                    </a:solidFill>
                  </a:endParaRPr>
                </a:p>
              </p:txBody>
            </p:sp>
          </mc:Choice>
          <mc:Fallback xmlns="">
            <p:sp>
              <p:nvSpPr>
                <p:cNvPr id="376" name="TextBox 375">
                  <a:extLst>
                    <a:ext uri="{FF2B5EF4-FFF2-40B4-BE49-F238E27FC236}">
                      <a16:creationId xmlns:a16="http://schemas.microsoft.com/office/drawing/2014/main" id="{D50E34D9-F73A-7E71-9ACE-00B66654A469}"/>
                    </a:ext>
                  </a:extLst>
                </p:cNvPr>
                <p:cNvSpPr txBox="1">
                  <a:spLocks noRot="1" noChangeAspect="1" noMove="1" noResize="1" noEditPoints="1" noAdjustHandles="1" noChangeArrowheads="1" noChangeShapeType="1" noTextEdit="1"/>
                </p:cNvSpPr>
                <p:nvPr/>
              </p:nvSpPr>
              <p:spPr>
                <a:xfrm>
                  <a:off x="8247614" y="4212343"/>
                  <a:ext cx="1092876" cy="369332"/>
                </a:xfrm>
                <a:prstGeom prst="rect">
                  <a:avLst/>
                </a:prstGeom>
                <a:blipFill>
                  <a:blip r:embed="rId3"/>
                  <a:stretch>
                    <a:fillRect b="-13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0" name="TextBox 209">
                  <a:extLst>
                    <a:ext uri="{FF2B5EF4-FFF2-40B4-BE49-F238E27FC236}">
                      <a16:creationId xmlns:a16="http://schemas.microsoft.com/office/drawing/2014/main" id="{70D2CDF4-9514-4599-98E1-488B2819DA41}"/>
                    </a:ext>
                  </a:extLst>
                </p:cNvPr>
                <p:cNvSpPr txBox="1"/>
                <p:nvPr/>
              </p:nvSpPr>
              <p:spPr>
                <a:xfrm>
                  <a:off x="5632313" y="4229054"/>
                  <a:ext cx="1142214" cy="369332"/>
                </a:xfrm>
                <a:prstGeom prst="rect">
                  <a:avLst/>
                </a:prstGeom>
                <a:solidFill>
                  <a:srgbClr val="FFFFFF">
                    <a:alpha val="72941"/>
                  </a:srgbClr>
                </a:solidFill>
              </p:spPr>
              <p:txBody>
                <a:bodyPr wrap="square" rtlCol="0">
                  <a:spAutoFit/>
                </a:bodyPr>
                <a:lstStyle/>
                <a:p>
                  <a:pPr/>
                  <a14:m>
                    <m:oMathPara xmlns:m="http://schemas.openxmlformats.org/officeDocument/2006/math">
                      <m:oMathParaPr>
                        <m:jc m:val="centerGroup"/>
                      </m:oMathParaPr>
                      <m:oMath xmlns:m="http://schemas.openxmlformats.org/officeDocument/2006/math">
                        <m:d>
                          <m:dPr>
                            <m:ctrlPr>
                              <a:rPr lang="en-US" i="1" smtClean="0">
                                <a:solidFill>
                                  <a:srgbClr val="0D19FF"/>
                                </a:solidFill>
                                <a:latin typeface="Cambria Math" panose="02040503050406030204" pitchFamily="18" charset="0"/>
                              </a:rPr>
                            </m:ctrlPr>
                          </m:dPr>
                          <m:e>
                            <m:r>
                              <a:rPr lang="en-US" b="0" i="1" smtClean="0">
                                <a:solidFill>
                                  <a:srgbClr val="0D19FF"/>
                                </a:solidFill>
                                <a:latin typeface="Cambria Math" panose="02040503050406030204" pitchFamily="18" charset="0"/>
                              </a:rPr>
                              <m:t>𝑖</m:t>
                            </m:r>
                            <m:r>
                              <a:rPr lang="en-US" b="0" i="1" smtClean="0">
                                <a:solidFill>
                                  <a:srgbClr val="0D19FF"/>
                                </a:solidFill>
                                <a:latin typeface="Cambria Math" panose="02040503050406030204" pitchFamily="18" charset="0"/>
                              </a:rPr>
                              <m:t>−1,</m:t>
                            </m:r>
                            <m:r>
                              <a:rPr lang="en-US" b="0" i="1" smtClean="0">
                                <a:solidFill>
                                  <a:srgbClr val="0D19FF"/>
                                </a:solidFill>
                                <a:latin typeface="Cambria Math" panose="02040503050406030204" pitchFamily="18" charset="0"/>
                              </a:rPr>
                              <m:t>𝑗</m:t>
                            </m:r>
                          </m:e>
                        </m:d>
                      </m:oMath>
                    </m:oMathPara>
                  </a14:m>
                  <a:endParaRPr lang="en-US" dirty="0">
                    <a:solidFill>
                      <a:srgbClr val="0D19FF"/>
                    </a:solidFill>
                  </a:endParaRPr>
                </a:p>
              </p:txBody>
            </p:sp>
          </mc:Choice>
          <mc:Fallback xmlns="">
            <p:sp>
              <p:nvSpPr>
                <p:cNvPr id="374" name="TextBox 373">
                  <a:extLst>
                    <a:ext uri="{FF2B5EF4-FFF2-40B4-BE49-F238E27FC236}">
                      <a16:creationId xmlns:a16="http://schemas.microsoft.com/office/drawing/2014/main" id="{B8095B1F-7951-A3D9-FA1B-BE1D68A387A5}"/>
                    </a:ext>
                  </a:extLst>
                </p:cNvPr>
                <p:cNvSpPr txBox="1">
                  <a:spLocks noRot="1" noChangeAspect="1" noMove="1" noResize="1" noEditPoints="1" noAdjustHandles="1" noChangeArrowheads="1" noChangeShapeType="1" noTextEdit="1"/>
                </p:cNvSpPr>
                <p:nvPr/>
              </p:nvSpPr>
              <p:spPr>
                <a:xfrm>
                  <a:off x="5632313" y="4229054"/>
                  <a:ext cx="1142214" cy="369332"/>
                </a:xfrm>
                <a:prstGeom prst="rect">
                  <a:avLst/>
                </a:prstGeom>
                <a:blipFill>
                  <a:blip r:embed="rId4"/>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1" name="TextBox 210">
                  <a:extLst>
                    <a:ext uri="{FF2B5EF4-FFF2-40B4-BE49-F238E27FC236}">
                      <a16:creationId xmlns:a16="http://schemas.microsoft.com/office/drawing/2014/main" id="{42D0F629-9F17-42A6-8103-4A7901280B5C}"/>
                    </a:ext>
                  </a:extLst>
                </p:cNvPr>
                <p:cNvSpPr txBox="1"/>
                <p:nvPr/>
              </p:nvSpPr>
              <p:spPr>
                <a:xfrm>
                  <a:off x="6807704" y="4201246"/>
                  <a:ext cx="623696" cy="369332"/>
                </a:xfrm>
                <a:prstGeom prst="rect">
                  <a:avLst/>
                </a:prstGeom>
                <a:solidFill>
                  <a:srgbClr val="FFFFFF">
                    <a:alpha val="72941"/>
                  </a:srgbClr>
                </a:solidFill>
              </p:spPr>
              <p:txBody>
                <a:bodyPr wrap="square" rtlCol="0">
                  <a:spAutoFit/>
                </a:bodyPr>
                <a:lstStyle/>
                <a:p>
                  <a:pPr/>
                  <a14:m>
                    <m:oMathPara xmlns:m="http://schemas.openxmlformats.org/officeDocument/2006/math">
                      <m:oMathParaPr>
                        <m:jc m:val="centerGroup"/>
                      </m:oMathParaPr>
                      <m:oMath xmlns:m="http://schemas.openxmlformats.org/officeDocument/2006/math">
                        <m:d>
                          <m:dPr>
                            <m:ctrlPr>
                              <a:rPr lang="en-US" i="1" smtClean="0">
                                <a:solidFill>
                                  <a:srgbClr val="0D19FF"/>
                                </a:solidFill>
                                <a:latin typeface="Cambria Math" panose="02040503050406030204" pitchFamily="18" charset="0"/>
                              </a:rPr>
                            </m:ctrlPr>
                          </m:dPr>
                          <m:e>
                            <m:r>
                              <a:rPr lang="en-US" b="0" i="1" smtClean="0">
                                <a:solidFill>
                                  <a:srgbClr val="0D19FF"/>
                                </a:solidFill>
                                <a:latin typeface="Cambria Math" panose="02040503050406030204" pitchFamily="18" charset="0"/>
                              </a:rPr>
                              <m:t>𝑖</m:t>
                            </m:r>
                            <m:r>
                              <a:rPr lang="en-US" b="0" i="1" smtClean="0">
                                <a:solidFill>
                                  <a:srgbClr val="0D19FF"/>
                                </a:solidFill>
                                <a:latin typeface="Cambria Math" panose="02040503050406030204" pitchFamily="18" charset="0"/>
                              </a:rPr>
                              <m:t>,</m:t>
                            </m:r>
                            <m:r>
                              <a:rPr lang="en-US" b="0" i="1" smtClean="0">
                                <a:solidFill>
                                  <a:srgbClr val="0D19FF"/>
                                </a:solidFill>
                                <a:latin typeface="Cambria Math" panose="02040503050406030204" pitchFamily="18" charset="0"/>
                              </a:rPr>
                              <m:t>𝑗</m:t>
                            </m:r>
                          </m:e>
                        </m:d>
                      </m:oMath>
                    </m:oMathPara>
                  </a14:m>
                  <a:endParaRPr lang="en-US" dirty="0">
                    <a:solidFill>
                      <a:srgbClr val="0D19FF"/>
                    </a:solidFill>
                  </a:endParaRPr>
                </a:p>
              </p:txBody>
            </p:sp>
          </mc:Choice>
          <mc:Fallback xmlns="">
            <p:sp>
              <p:nvSpPr>
                <p:cNvPr id="375" name="TextBox 374">
                  <a:extLst>
                    <a:ext uri="{FF2B5EF4-FFF2-40B4-BE49-F238E27FC236}">
                      <a16:creationId xmlns:a16="http://schemas.microsoft.com/office/drawing/2014/main" id="{603907B7-9AF5-788C-830C-57D2FB78CDB6}"/>
                    </a:ext>
                  </a:extLst>
                </p:cNvPr>
                <p:cNvSpPr txBox="1">
                  <a:spLocks noRot="1" noChangeAspect="1" noMove="1" noResize="1" noEditPoints="1" noAdjustHandles="1" noChangeArrowheads="1" noChangeShapeType="1" noTextEdit="1"/>
                </p:cNvSpPr>
                <p:nvPr/>
              </p:nvSpPr>
              <p:spPr>
                <a:xfrm>
                  <a:off x="6807704" y="4201246"/>
                  <a:ext cx="623696" cy="369332"/>
                </a:xfrm>
                <a:prstGeom prst="rect">
                  <a:avLst/>
                </a:prstGeom>
                <a:blipFill>
                  <a:blip r:embed="rId5"/>
                  <a:stretch>
                    <a:fillRect b="-13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2" name="TextBox 211">
                  <a:extLst>
                    <a:ext uri="{FF2B5EF4-FFF2-40B4-BE49-F238E27FC236}">
                      <a16:creationId xmlns:a16="http://schemas.microsoft.com/office/drawing/2014/main" id="{AC03C9B7-6A63-431D-A21C-D9CEBF9B7BA2}"/>
                    </a:ext>
                  </a:extLst>
                </p:cNvPr>
                <p:cNvSpPr txBox="1"/>
                <p:nvPr/>
              </p:nvSpPr>
              <p:spPr>
                <a:xfrm>
                  <a:off x="6896014" y="5116007"/>
                  <a:ext cx="1120103" cy="369332"/>
                </a:xfrm>
                <a:prstGeom prst="rect">
                  <a:avLst/>
                </a:prstGeom>
                <a:solidFill>
                  <a:srgbClr val="FFFFFF">
                    <a:alpha val="72941"/>
                  </a:srgbClr>
                </a:solidFill>
              </p:spPr>
              <p:txBody>
                <a:bodyPr wrap="square" rtlCol="0">
                  <a:spAutoFit/>
                </a:bodyPr>
                <a:lstStyle/>
                <a:p>
                  <a:pPr/>
                  <a14:m>
                    <m:oMathPara xmlns:m="http://schemas.openxmlformats.org/officeDocument/2006/math">
                      <m:oMathParaPr>
                        <m:jc m:val="centerGroup"/>
                      </m:oMathParaPr>
                      <m:oMath xmlns:m="http://schemas.openxmlformats.org/officeDocument/2006/math">
                        <m:d>
                          <m:dPr>
                            <m:ctrlPr>
                              <a:rPr lang="en-US" i="1" smtClean="0">
                                <a:solidFill>
                                  <a:srgbClr val="0D19FF"/>
                                </a:solidFill>
                                <a:latin typeface="Cambria Math" panose="02040503050406030204" pitchFamily="18" charset="0"/>
                              </a:rPr>
                            </m:ctrlPr>
                          </m:dPr>
                          <m:e>
                            <m:r>
                              <a:rPr lang="en-US" b="0" i="1" smtClean="0">
                                <a:solidFill>
                                  <a:srgbClr val="0D19FF"/>
                                </a:solidFill>
                                <a:latin typeface="Cambria Math" panose="02040503050406030204" pitchFamily="18" charset="0"/>
                              </a:rPr>
                              <m:t>𝑖</m:t>
                            </m:r>
                            <m:r>
                              <a:rPr lang="en-US" b="0" i="1" smtClean="0">
                                <a:solidFill>
                                  <a:srgbClr val="0D19FF"/>
                                </a:solidFill>
                                <a:latin typeface="Cambria Math" panose="02040503050406030204" pitchFamily="18" charset="0"/>
                              </a:rPr>
                              <m:t>,</m:t>
                            </m:r>
                            <m:r>
                              <a:rPr lang="en-US" b="0" i="1" smtClean="0">
                                <a:solidFill>
                                  <a:srgbClr val="0D19FF"/>
                                </a:solidFill>
                                <a:latin typeface="Cambria Math" panose="02040503050406030204" pitchFamily="18" charset="0"/>
                              </a:rPr>
                              <m:t>𝑗</m:t>
                            </m:r>
                            <m:r>
                              <a:rPr lang="en-US" b="0" i="1" smtClean="0">
                                <a:solidFill>
                                  <a:srgbClr val="0D19FF"/>
                                </a:solidFill>
                                <a:latin typeface="Cambria Math" panose="02040503050406030204" pitchFamily="18" charset="0"/>
                              </a:rPr>
                              <m:t>−1</m:t>
                            </m:r>
                          </m:e>
                        </m:d>
                      </m:oMath>
                    </m:oMathPara>
                  </a14:m>
                  <a:endParaRPr lang="en-US" dirty="0">
                    <a:solidFill>
                      <a:srgbClr val="0D19FF"/>
                    </a:solidFill>
                  </a:endParaRPr>
                </a:p>
              </p:txBody>
            </p:sp>
          </mc:Choice>
          <mc:Fallback xmlns="">
            <p:sp>
              <p:nvSpPr>
                <p:cNvPr id="377" name="TextBox 376">
                  <a:extLst>
                    <a:ext uri="{FF2B5EF4-FFF2-40B4-BE49-F238E27FC236}">
                      <a16:creationId xmlns:a16="http://schemas.microsoft.com/office/drawing/2014/main" id="{DF97B567-C838-4B3E-140D-8614BD22771C}"/>
                    </a:ext>
                  </a:extLst>
                </p:cNvPr>
                <p:cNvSpPr txBox="1">
                  <a:spLocks noRot="1" noChangeAspect="1" noMove="1" noResize="1" noEditPoints="1" noAdjustHandles="1" noChangeArrowheads="1" noChangeShapeType="1" noTextEdit="1"/>
                </p:cNvSpPr>
                <p:nvPr/>
              </p:nvSpPr>
              <p:spPr>
                <a:xfrm>
                  <a:off x="6896014" y="5116007"/>
                  <a:ext cx="1120103" cy="369332"/>
                </a:xfrm>
                <a:prstGeom prst="rect">
                  <a:avLst/>
                </a:prstGeom>
                <a:blipFill>
                  <a:blip r:embed="rId6"/>
                  <a:stretch>
                    <a:fillRect b="-13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3" name="TextBox 212">
                  <a:extLst>
                    <a:ext uri="{FF2B5EF4-FFF2-40B4-BE49-F238E27FC236}">
                      <a16:creationId xmlns:a16="http://schemas.microsoft.com/office/drawing/2014/main" id="{AC77BF32-EFD6-479D-B6FB-D5A10934BAAE}"/>
                    </a:ext>
                  </a:extLst>
                </p:cNvPr>
                <p:cNvSpPr txBox="1"/>
                <p:nvPr/>
              </p:nvSpPr>
              <p:spPr>
                <a:xfrm>
                  <a:off x="6837948" y="3338904"/>
                  <a:ext cx="1041910" cy="369332"/>
                </a:xfrm>
                <a:prstGeom prst="rect">
                  <a:avLst/>
                </a:prstGeom>
                <a:solidFill>
                  <a:srgbClr val="FFFFFF">
                    <a:alpha val="72941"/>
                  </a:srgbClr>
                </a:solidFill>
              </p:spPr>
              <p:txBody>
                <a:bodyPr wrap="square" rtlCol="0">
                  <a:spAutoFit/>
                </a:bodyPr>
                <a:lstStyle/>
                <a:p>
                  <a:pPr/>
                  <a14:m>
                    <m:oMathPara xmlns:m="http://schemas.openxmlformats.org/officeDocument/2006/math">
                      <m:oMathParaPr>
                        <m:jc m:val="centerGroup"/>
                      </m:oMathParaPr>
                      <m:oMath xmlns:m="http://schemas.openxmlformats.org/officeDocument/2006/math">
                        <m:d>
                          <m:dPr>
                            <m:ctrlPr>
                              <a:rPr lang="en-US" i="1" smtClean="0">
                                <a:solidFill>
                                  <a:srgbClr val="0D19FF"/>
                                </a:solidFill>
                                <a:latin typeface="Cambria Math" panose="02040503050406030204" pitchFamily="18" charset="0"/>
                              </a:rPr>
                            </m:ctrlPr>
                          </m:dPr>
                          <m:e>
                            <m:r>
                              <a:rPr lang="en-US" b="0" i="1" smtClean="0">
                                <a:solidFill>
                                  <a:srgbClr val="0D19FF"/>
                                </a:solidFill>
                                <a:latin typeface="Cambria Math" panose="02040503050406030204" pitchFamily="18" charset="0"/>
                              </a:rPr>
                              <m:t>𝑖</m:t>
                            </m:r>
                            <m:r>
                              <a:rPr lang="en-US" b="0" i="1" smtClean="0">
                                <a:solidFill>
                                  <a:srgbClr val="0D19FF"/>
                                </a:solidFill>
                                <a:latin typeface="Cambria Math" panose="02040503050406030204" pitchFamily="18" charset="0"/>
                              </a:rPr>
                              <m:t>,</m:t>
                            </m:r>
                            <m:r>
                              <a:rPr lang="en-US" b="0" i="1" smtClean="0">
                                <a:solidFill>
                                  <a:srgbClr val="0D19FF"/>
                                </a:solidFill>
                                <a:latin typeface="Cambria Math" panose="02040503050406030204" pitchFamily="18" charset="0"/>
                              </a:rPr>
                              <m:t>𝑗</m:t>
                            </m:r>
                            <m:r>
                              <a:rPr lang="en-US" b="0" i="1" smtClean="0">
                                <a:solidFill>
                                  <a:srgbClr val="0D19FF"/>
                                </a:solidFill>
                                <a:latin typeface="Cambria Math" panose="02040503050406030204" pitchFamily="18" charset="0"/>
                              </a:rPr>
                              <m:t>+1</m:t>
                            </m:r>
                          </m:e>
                        </m:d>
                      </m:oMath>
                    </m:oMathPara>
                  </a14:m>
                  <a:endParaRPr lang="en-US" dirty="0">
                    <a:solidFill>
                      <a:srgbClr val="0D19FF"/>
                    </a:solidFill>
                  </a:endParaRPr>
                </a:p>
              </p:txBody>
            </p:sp>
          </mc:Choice>
          <mc:Fallback xmlns="">
            <p:sp>
              <p:nvSpPr>
                <p:cNvPr id="378" name="TextBox 377">
                  <a:extLst>
                    <a:ext uri="{FF2B5EF4-FFF2-40B4-BE49-F238E27FC236}">
                      <a16:creationId xmlns:a16="http://schemas.microsoft.com/office/drawing/2014/main" id="{AB3DE652-4E2C-FECC-4D30-7EE8218C9D78}"/>
                    </a:ext>
                  </a:extLst>
                </p:cNvPr>
                <p:cNvSpPr txBox="1">
                  <a:spLocks noRot="1" noChangeAspect="1" noMove="1" noResize="1" noEditPoints="1" noAdjustHandles="1" noChangeArrowheads="1" noChangeShapeType="1" noTextEdit="1"/>
                </p:cNvSpPr>
                <p:nvPr/>
              </p:nvSpPr>
              <p:spPr>
                <a:xfrm>
                  <a:off x="6837948" y="3338904"/>
                  <a:ext cx="1041910" cy="369332"/>
                </a:xfrm>
                <a:prstGeom prst="rect">
                  <a:avLst/>
                </a:prstGeom>
                <a:blipFill>
                  <a:blip r:embed="rId7"/>
                  <a:stretch>
                    <a:fillRect b="-13333"/>
                  </a:stretch>
                </a:blipFill>
              </p:spPr>
              <p:txBody>
                <a:bodyPr/>
                <a:lstStyle/>
                <a:p>
                  <a:r>
                    <a:rPr lang="en-US">
                      <a:noFill/>
                    </a:rPr>
                    <a:t> </a:t>
                  </a:r>
                </a:p>
              </p:txBody>
            </p:sp>
          </mc:Fallback>
        </mc:AlternateContent>
      </p:grpSp>
      <p:grpSp>
        <p:nvGrpSpPr>
          <p:cNvPr id="214" name="Group 213">
            <a:extLst>
              <a:ext uri="{FF2B5EF4-FFF2-40B4-BE49-F238E27FC236}">
                <a16:creationId xmlns:a16="http://schemas.microsoft.com/office/drawing/2014/main" id="{FBC37FDA-C83B-42C2-85ED-1BF68DDA6057}"/>
              </a:ext>
            </a:extLst>
          </p:cNvPr>
          <p:cNvGrpSpPr/>
          <p:nvPr/>
        </p:nvGrpSpPr>
        <p:grpSpPr>
          <a:xfrm>
            <a:off x="1372994" y="2349685"/>
            <a:ext cx="2959608" cy="2414016"/>
            <a:chOff x="3712464" y="2615184"/>
            <a:chExt cx="2959608" cy="2414016"/>
          </a:xfrm>
        </p:grpSpPr>
        <p:cxnSp>
          <p:nvCxnSpPr>
            <p:cNvPr id="215" name="Straight Connector 214">
              <a:extLst>
                <a:ext uri="{FF2B5EF4-FFF2-40B4-BE49-F238E27FC236}">
                  <a16:creationId xmlns:a16="http://schemas.microsoft.com/office/drawing/2014/main" id="{642F4881-0602-42D9-91FA-E8BEA0F81BC5}"/>
                </a:ext>
              </a:extLst>
            </p:cNvPr>
            <p:cNvCxnSpPr/>
            <p:nvPr/>
          </p:nvCxnSpPr>
          <p:spPr>
            <a:xfrm>
              <a:off x="3712464" y="2615184"/>
              <a:ext cx="0" cy="2414016"/>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6" name="Straight Connector 215">
              <a:extLst>
                <a:ext uri="{FF2B5EF4-FFF2-40B4-BE49-F238E27FC236}">
                  <a16:creationId xmlns:a16="http://schemas.microsoft.com/office/drawing/2014/main" id="{4D64C000-7DE1-4C8E-9BC5-FF7722E9B48F}"/>
                </a:ext>
              </a:extLst>
            </p:cNvPr>
            <p:cNvCxnSpPr/>
            <p:nvPr/>
          </p:nvCxnSpPr>
          <p:spPr>
            <a:xfrm>
              <a:off x="6672072" y="2615184"/>
              <a:ext cx="0" cy="2414016"/>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47BF29CD-B2E3-4FB8-B60D-4901A29133F5}"/>
                </a:ext>
              </a:extLst>
            </p:cNvPr>
            <p:cNvCxnSpPr>
              <a:cxnSpLocks/>
            </p:cNvCxnSpPr>
            <p:nvPr/>
          </p:nvCxnSpPr>
          <p:spPr>
            <a:xfrm>
              <a:off x="3712464" y="5029200"/>
              <a:ext cx="2959608"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18" name="Group 217">
            <a:extLst>
              <a:ext uri="{FF2B5EF4-FFF2-40B4-BE49-F238E27FC236}">
                <a16:creationId xmlns:a16="http://schemas.microsoft.com/office/drawing/2014/main" id="{D4A26087-D56D-49F1-BD72-6D6A23FFF030}"/>
              </a:ext>
            </a:extLst>
          </p:cNvPr>
          <p:cNvGrpSpPr/>
          <p:nvPr/>
        </p:nvGrpSpPr>
        <p:grpSpPr>
          <a:xfrm>
            <a:off x="937130" y="2178997"/>
            <a:ext cx="3788664" cy="155448"/>
            <a:chOff x="3221736" y="2215896"/>
            <a:chExt cx="3788664" cy="155448"/>
          </a:xfrm>
        </p:grpSpPr>
        <p:cxnSp>
          <p:nvCxnSpPr>
            <p:cNvPr id="219" name="Straight Connector 218">
              <a:extLst>
                <a:ext uri="{FF2B5EF4-FFF2-40B4-BE49-F238E27FC236}">
                  <a16:creationId xmlns:a16="http://schemas.microsoft.com/office/drawing/2014/main" id="{EF364C29-FF75-49FB-A260-47D3DD3E6467}"/>
                </a:ext>
              </a:extLst>
            </p:cNvPr>
            <p:cNvCxnSpPr>
              <a:cxnSpLocks/>
            </p:cNvCxnSpPr>
            <p:nvPr/>
          </p:nvCxnSpPr>
          <p:spPr>
            <a:xfrm>
              <a:off x="3221736" y="2359152"/>
              <a:ext cx="378866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a:extLst>
                <a:ext uri="{FF2B5EF4-FFF2-40B4-BE49-F238E27FC236}">
                  <a16:creationId xmlns:a16="http://schemas.microsoft.com/office/drawing/2014/main" id="{7FF159AA-0C5C-4502-A1CB-C1A47657573B}"/>
                </a:ext>
              </a:extLst>
            </p:cNvPr>
            <p:cNvCxnSpPr/>
            <p:nvPr/>
          </p:nvCxnSpPr>
          <p:spPr>
            <a:xfrm flipV="1">
              <a:off x="3364992" y="2231136"/>
              <a:ext cx="137160" cy="1280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DDAD6EC9-79A4-483E-A74D-40ABCABB7809}"/>
                </a:ext>
              </a:extLst>
            </p:cNvPr>
            <p:cNvCxnSpPr/>
            <p:nvPr/>
          </p:nvCxnSpPr>
          <p:spPr>
            <a:xfrm flipV="1">
              <a:off x="3563112" y="2218944"/>
              <a:ext cx="137160" cy="1280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AF1DF6BA-FAB1-493B-9BFE-4060FB0E10F9}"/>
                </a:ext>
              </a:extLst>
            </p:cNvPr>
            <p:cNvCxnSpPr/>
            <p:nvPr/>
          </p:nvCxnSpPr>
          <p:spPr>
            <a:xfrm flipV="1">
              <a:off x="3764280" y="2228088"/>
              <a:ext cx="137160" cy="1280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281275BE-81A0-4FAF-8769-6DEB2487D2A4}"/>
                </a:ext>
              </a:extLst>
            </p:cNvPr>
            <p:cNvCxnSpPr/>
            <p:nvPr/>
          </p:nvCxnSpPr>
          <p:spPr>
            <a:xfrm flipV="1">
              <a:off x="3956304" y="2237232"/>
              <a:ext cx="137160" cy="1280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4" name="Straight Connector 223">
              <a:extLst>
                <a:ext uri="{FF2B5EF4-FFF2-40B4-BE49-F238E27FC236}">
                  <a16:creationId xmlns:a16="http://schemas.microsoft.com/office/drawing/2014/main" id="{9BA0EAA7-4C81-4DB6-A9C7-4A46849D839F}"/>
                </a:ext>
              </a:extLst>
            </p:cNvPr>
            <p:cNvCxnSpPr/>
            <p:nvPr/>
          </p:nvCxnSpPr>
          <p:spPr>
            <a:xfrm flipV="1">
              <a:off x="4154424" y="2225040"/>
              <a:ext cx="137160" cy="1280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5" name="Straight Connector 224">
              <a:extLst>
                <a:ext uri="{FF2B5EF4-FFF2-40B4-BE49-F238E27FC236}">
                  <a16:creationId xmlns:a16="http://schemas.microsoft.com/office/drawing/2014/main" id="{B7F900C9-6856-4D47-A1DE-623FC4D81B16}"/>
                </a:ext>
              </a:extLst>
            </p:cNvPr>
            <p:cNvCxnSpPr/>
            <p:nvPr/>
          </p:nvCxnSpPr>
          <p:spPr>
            <a:xfrm flipV="1">
              <a:off x="4355592" y="2234184"/>
              <a:ext cx="137160" cy="1280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6331473F-1F22-4366-873D-02A2E29038D2}"/>
                </a:ext>
              </a:extLst>
            </p:cNvPr>
            <p:cNvCxnSpPr/>
            <p:nvPr/>
          </p:nvCxnSpPr>
          <p:spPr>
            <a:xfrm flipV="1">
              <a:off x="4587240" y="2228088"/>
              <a:ext cx="137160" cy="1280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AC80141A-B88F-4D2A-8BA2-42D961668A39}"/>
                </a:ext>
              </a:extLst>
            </p:cNvPr>
            <p:cNvCxnSpPr/>
            <p:nvPr/>
          </p:nvCxnSpPr>
          <p:spPr>
            <a:xfrm flipV="1">
              <a:off x="4785360" y="2215896"/>
              <a:ext cx="137160" cy="1280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55D2CE13-FF4E-4750-9D2E-C13731E57B8B}"/>
                </a:ext>
              </a:extLst>
            </p:cNvPr>
            <p:cNvCxnSpPr/>
            <p:nvPr/>
          </p:nvCxnSpPr>
          <p:spPr>
            <a:xfrm flipV="1">
              <a:off x="4986528" y="2225040"/>
              <a:ext cx="137160" cy="1280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EE44529C-F2EB-4D1F-ACFA-52E6A96E1A8C}"/>
                </a:ext>
              </a:extLst>
            </p:cNvPr>
            <p:cNvCxnSpPr/>
            <p:nvPr/>
          </p:nvCxnSpPr>
          <p:spPr>
            <a:xfrm flipV="1">
              <a:off x="5178552" y="2234184"/>
              <a:ext cx="137160" cy="1280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FDF851C6-E48D-4BA5-9968-D737A68E0690}"/>
                </a:ext>
              </a:extLst>
            </p:cNvPr>
            <p:cNvCxnSpPr/>
            <p:nvPr/>
          </p:nvCxnSpPr>
          <p:spPr>
            <a:xfrm flipV="1">
              <a:off x="5376672" y="2221992"/>
              <a:ext cx="137160" cy="1280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C79A10B2-0950-4CDA-9411-EE82CE145CAD}"/>
                </a:ext>
              </a:extLst>
            </p:cNvPr>
            <p:cNvCxnSpPr/>
            <p:nvPr/>
          </p:nvCxnSpPr>
          <p:spPr>
            <a:xfrm flipV="1">
              <a:off x="5577840" y="2231136"/>
              <a:ext cx="137160" cy="1280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E0F1CB4E-D8C6-4D59-B96E-B068EA904D85}"/>
                </a:ext>
              </a:extLst>
            </p:cNvPr>
            <p:cNvCxnSpPr/>
            <p:nvPr/>
          </p:nvCxnSpPr>
          <p:spPr>
            <a:xfrm flipV="1">
              <a:off x="5803392" y="2237232"/>
              <a:ext cx="137160" cy="1280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3" name="Straight Connector 232">
              <a:extLst>
                <a:ext uri="{FF2B5EF4-FFF2-40B4-BE49-F238E27FC236}">
                  <a16:creationId xmlns:a16="http://schemas.microsoft.com/office/drawing/2014/main" id="{CF47580D-43C9-4136-B954-3C85083A0CEF}"/>
                </a:ext>
              </a:extLst>
            </p:cNvPr>
            <p:cNvCxnSpPr/>
            <p:nvPr/>
          </p:nvCxnSpPr>
          <p:spPr>
            <a:xfrm flipV="1">
              <a:off x="6001512" y="2225040"/>
              <a:ext cx="137160" cy="1280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4" name="Straight Connector 233">
              <a:extLst>
                <a:ext uri="{FF2B5EF4-FFF2-40B4-BE49-F238E27FC236}">
                  <a16:creationId xmlns:a16="http://schemas.microsoft.com/office/drawing/2014/main" id="{E1521BEF-B537-495E-917A-F3D3424353D4}"/>
                </a:ext>
              </a:extLst>
            </p:cNvPr>
            <p:cNvCxnSpPr/>
            <p:nvPr/>
          </p:nvCxnSpPr>
          <p:spPr>
            <a:xfrm flipV="1">
              <a:off x="6202680" y="2234184"/>
              <a:ext cx="137160" cy="1280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5" name="Straight Connector 234">
              <a:extLst>
                <a:ext uri="{FF2B5EF4-FFF2-40B4-BE49-F238E27FC236}">
                  <a16:creationId xmlns:a16="http://schemas.microsoft.com/office/drawing/2014/main" id="{B9F476EA-197A-4AEB-A7F9-5A78C0453A69}"/>
                </a:ext>
              </a:extLst>
            </p:cNvPr>
            <p:cNvCxnSpPr/>
            <p:nvPr/>
          </p:nvCxnSpPr>
          <p:spPr>
            <a:xfrm flipV="1">
              <a:off x="6394704" y="2243328"/>
              <a:ext cx="137160" cy="1280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id="{3F150892-1B22-4B5F-8D95-E50B87241BC4}"/>
                </a:ext>
              </a:extLst>
            </p:cNvPr>
            <p:cNvCxnSpPr/>
            <p:nvPr/>
          </p:nvCxnSpPr>
          <p:spPr>
            <a:xfrm flipV="1">
              <a:off x="6592824" y="2231136"/>
              <a:ext cx="137160" cy="1280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7" name="Straight Connector 236">
              <a:extLst>
                <a:ext uri="{FF2B5EF4-FFF2-40B4-BE49-F238E27FC236}">
                  <a16:creationId xmlns:a16="http://schemas.microsoft.com/office/drawing/2014/main" id="{524297E8-5132-4F2F-9BFE-F1DFC34153C6}"/>
                </a:ext>
              </a:extLst>
            </p:cNvPr>
            <p:cNvCxnSpPr/>
            <p:nvPr/>
          </p:nvCxnSpPr>
          <p:spPr>
            <a:xfrm flipV="1">
              <a:off x="6793992" y="2240280"/>
              <a:ext cx="137160" cy="1280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238" name="Straight Arrow Connector 237">
            <a:extLst>
              <a:ext uri="{FF2B5EF4-FFF2-40B4-BE49-F238E27FC236}">
                <a16:creationId xmlns:a16="http://schemas.microsoft.com/office/drawing/2014/main" id="{00B159DF-02B8-4CC7-A812-5E1AC752E076}"/>
              </a:ext>
            </a:extLst>
          </p:cNvPr>
          <p:cNvCxnSpPr/>
          <p:nvPr/>
        </p:nvCxnSpPr>
        <p:spPr>
          <a:xfrm>
            <a:off x="2482466" y="2047933"/>
            <a:ext cx="6858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239" name="Group 238">
            <a:extLst>
              <a:ext uri="{FF2B5EF4-FFF2-40B4-BE49-F238E27FC236}">
                <a16:creationId xmlns:a16="http://schemas.microsoft.com/office/drawing/2014/main" id="{F2C9B758-CE0A-4786-A87E-AB094B4C14E3}"/>
              </a:ext>
            </a:extLst>
          </p:cNvPr>
          <p:cNvGrpSpPr/>
          <p:nvPr/>
        </p:nvGrpSpPr>
        <p:grpSpPr>
          <a:xfrm>
            <a:off x="9471604" y="2243005"/>
            <a:ext cx="1769401" cy="1211580"/>
            <a:chOff x="9099023" y="2523744"/>
            <a:chExt cx="1769401" cy="1211580"/>
          </a:xfrm>
        </p:grpSpPr>
        <p:cxnSp>
          <p:nvCxnSpPr>
            <p:cNvPr id="240" name="Straight Arrow Connector 239">
              <a:extLst>
                <a:ext uri="{FF2B5EF4-FFF2-40B4-BE49-F238E27FC236}">
                  <a16:creationId xmlns:a16="http://schemas.microsoft.com/office/drawing/2014/main" id="{72378C04-D5E1-4E0D-A2FA-44793C33E7FD}"/>
                </a:ext>
              </a:extLst>
            </p:cNvPr>
            <p:cNvCxnSpPr/>
            <p:nvPr/>
          </p:nvCxnSpPr>
          <p:spPr>
            <a:xfrm>
              <a:off x="9546336" y="3429000"/>
              <a:ext cx="1024128" cy="0"/>
            </a:xfrm>
            <a:prstGeom prst="straightConnector1">
              <a:avLst/>
            </a:prstGeom>
            <a:ln w="28575">
              <a:solidFill>
                <a:srgbClr val="0D19FF"/>
              </a:solidFill>
              <a:tailEnd type="triangle"/>
            </a:ln>
          </p:spPr>
          <p:style>
            <a:lnRef idx="1">
              <a:schemeClr val="accent1"/>
            </a:lnRef>
            <a:fillRef idx="0">
              <a:schemeClr val="accent1"/>
            </a:fillRef>
            <a:effectRef idx="0">
              <a:schemeClr val="accent1"/>
            </a:effectRef>
            <a:fontRef idx="minor">
              <a:schemeClr val="tx1"/>
            </a:fontRef>
          </p:style>
        </p:cxnSp>
        <p:cxnSp>
          <p:nvCxnSpPr>
            <p:cNvPr id="241" name="Straight Arrow Connector 240">
              <a:extLst>
                <a:ext uri="{FF2B5EF4-FFF2-40B4-BE49-F238E27FC236}">
                  <a16:creationId xmlns:a16="http://schemas.microsoft.com/office/drawing/2014/main" id="{D57D80D1-D1F6-451D-A989-04E770A661EE}"/>
                </a:ext>
              </a:extLst>
            </p:cNvPr>
            <p:cNvCxnSpPr>
              <a:cxnSpLocks/>
            </p:cNvCxnSpPr>
            <p:nvPr/>
          </p:nvCxnSpPr>
          <p:spPr>
            <a:xfrm flipV="1">
              <a:off x="9555480" y="2523744"/>
              <a:ext cx="0" cy="914400"/>
            </a:xfrm>
            <a:prstGeom prst="straightConnector1">
              <a:avLst/>
            </a:prstGeom>
            <a:ln w="28575">
              <a:solidFill>
                <a:srgbClr val="0D19FF"/>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2" name="TextBox 241">
                  <a:extLst>
                    <a:ext uri="{FF2B5EF4-FFF2-40B4-BE49-F238E27FC236}">
                      <a16:creationId xmlns:a16="http://schemas.microsoft.com/office/drawing/2014/main" id="{F153E099-9872-4049-A377-E3220F502B13}"/>
                    </a:ext>
                  </a:extLst>
                </p:cNvPr>
                <p:cNvSpPr txBox="1"/>
                <p:nvPr/>
              </p:nvSpPr>
              <p:spPr>
                <a:xfrm>
                  <a:off x="10290791" y="3365992"/>
                  <a:ext cx="57763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rgbClr val="0D19FF"/>
                                </a:solidFill>
                                <a:latin typeface="Cambria Math" panose="02040503050406030204" pitchFamily="18" charset="0"/>
                              </a:rPr>
                            </m:ctrlPr>
                          </m:sSubPr>
                          <m:e>
                            <m:r>
                              <a:rPr lang="en-US" b="1" i="1">
                                <a:solidFill>
                                  <a:srgbClr val="0D19FF"/>
                                </a:solidFill>
                                <a:latin typeface="Cambria Math" panose="02040503050406030204" pitchFamily="18" charset="0"/>
                              </a:rPr>
                              <m:t>𝒆</m:t>
                            </m:r>
                          </m:e>
                          <m:sub>
                            <m:r>
                              <a:rPr lang="en-US" i="1">
                                <a:solidFill>
                                  <a:srgbClr val="0D19FF"/>
                                </a:solidFill>
                                <a:latin typeface="Cambria Math" panose="02040503050406030204" pitchFamily="18" charset="0"/>
                              </a:rPr>
                              <m:t>𝑥</m:t>
                            </m:r>
                          </m:sub>
                        </m:sSub>
                      </m:oMath>
                    </m:oMathPara>
                  </a14:m>
                  <a:endParaRPr lang="en-US" dirty="0">
                    <a:solidFill>
                      <a:srgbClr val="0D19FF"/>
                    </a:solidFill>
                  </a:endParaRPr>
                </a:p>
              </p:txBody>
            </p:sp>
          </mc:Choice>
          <mc:Fallback xmlns="">
            <p:sp>
              <p:nvSpPr>
                <p:cNvPr id="46" name="TextBox 45">
                  <a:extLst>
                    <a:ext uri="{FF2B5EF4-FFF2-40B4-BE49-F238E27FC236}">
                      <a16:creationId xmlns:a16="http://schemas.microsoft.com/office/drawing/2014/main" id="{F7E3F4EC-2E51-7620-D30C-D739FEA4D4A0}"/>
                    </a:ext>
                  </a:extLst>
                </p:cNvPr>
                <p:cNvSpPr txBox="1">
                  <a:spLocks noRot="1" noChangeAspect="1" noMove="1" noResize="1" noEditPoints="1" noAdjustHandles="1" noChangeArrowheads="1" noChangeShapeType="1" noTextEdit="1"/>
                </p:cNvSpPr>
                <p:nvPr/>
              </p:nvSpPr>
              <p:spPr>
                <a:xfrm>
                  <a:off x="10290791" y="3365992"/>
                  <a:ext cx="577633"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3" name="TextBox 242">
                  <a:extLst>
                    <a:ext uri="{FF2B5EF4-FFF2-40B4-BE49-F238E27FC236}">
                      <a16:creationId xmlns:a16="http://schemas.microsoft.com/office/drawing/2014/main" id="{129B6496-84DA-4FCB-A77A-2A445D0654BB}"/>
                    </a:ext>
                  </a:extLst>
                </p:cNvPr>
                <p:cNvSpPr txBox="1"/>
                <p:nvPr/>
              </p:nvSpPr>
              <p:spPr>
                <a:xfrm>
                  <a:off x="9099023" y="2558416"/>
                  <a:ext cx="577633" cy="39126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rgbClr val="0D19FF"/>
                                </a:solidFill>
                                <a:latin typeface="Cambria Math" panose="02040503050406030204" pitchFamily="18" charset="0"/>
                              </a:rPr>
                            </m:ctrlPr>
                          </m:sSubPr>
                          <m:e>
                            <m:r>
                              <a:rPr lang="en-US" b="1" i="1">
                                <a:solidFill>
                                  <a:srgbClr val="0D19FF"/>
                                </a:solidFill>
                                <a:latin typeface="Cambria Math" panose="02040503050406030204" pitchFamily="18" charset="0"/>
                              </a:rPr>
                              <m:t>𝒆</m:t>
                            </m:r>
                          </m:e>
                          <m:sub>
                            <m:r>
                              <a:rPr lang="en-US" b="0" i="1" smtClean="0">
                                <a:solidFill>
                                  <a:srgbClr val="0D19FF"/>
                                </a:solidFill>
                                <a:latin typeface="Cambria Math" panose="02040503050406030204" pitchFamily="18" charset="0"/>
                              </a:rPr>
                              <m:t>𝑦</m:t>
                            </m:r>
                          </m:sub>
                        </m:sSub>
                      </m:oMath>
                    </m:oMathPara>
                  </a14:m>
                  <a:endParaRPr lang="en-US" dirty="0">
                    <a:solidFill>
                      <a:srgbClr val="0D19FF"/>
                    </a:solidFill>
                  </a:endParaRPr>
                </a:p>
              </p:txBody>
            </p:sp>
          </mc:Choice>
          <mc:Fallback xmlns="">
            <p:sp>
              <p:nvSpPr>
                <p:cNvPr id="47" name="TextBox 46">
                  <a:extLst>
                    <a:ext uri="{FF2B5EF4-FFF2-40B4-BE49-F238E27FC236}">
                      <a16:creationId xmlns:a16="http://schemas.microsoft.com/office/drawing/2014/main" id="{7B451357-FDDD-F132-21BB-EC6765E92289}"/>
                    </a:ext>
                  </a:extLst>
                </p:cNvPr>
                <p:cNvSpPr txBox="1">
                  <a:spLocks noRot="1" noChangeAspect="1" noMove="1" noResize="1" noEditPoints="1" noAdjustHandles="1" noChangeArrowheads="1" noChangeShapeType="1" noTextEdit="1"/>
                </p:cNvSpPr>
                <p:nvPr/>
              </p:nvSpPr>
              <p:spPr>
                <a:xfrm>
                  <a:off x="9099023" y="2558416"/>
                  <a:ext cx="577633" cy="391261"/>
                </a:xfrm>
                <a:prstGeom prst="rect">
                  <a:avLst/>
                </a:prstGeom>
                <a:blipFill>
                  <a:blip r:embed="rId9"/>
                  <a:stretch>
                    <a:fillRect b="-3125"/>
                  </a:stretch>
                </a:blipFill>
              </p:spPr>
              <p:txBody>
                <a:bodyPr/>
                <a:lstStyle/>
                <a:p>
                  <a:r>
                    <a:rPr lang="en-US">
                      <a:noFill/>
                    </a:rPr>
                    <a:t> </a:t>
                  </a:r>
                </a:p>
              </p:txBody>
            </p:sp>
          </mc:Fallback>
        </mc:AlternateContent>
      </p:grpSp>
      <mc:AlternateContent xmlns:mc="http://schemas.openxmlformats.org/markup-compatibility/2006">
        <mc:Choice xmlns:a14="http://schemas.microsoft.com/office/drawing/2010/main" Requires="a14">
          <p:sp>
            <p:nvSpPr>
              <p:cNvPr id="244" name="TextBox 243">
                <a:extLst>
                  <a:ext uri="{FF2B5EF4-FFF2-40B4-BE49-F238E27FC236}">
                    <a16:creationId xmlns:a16="http://schemas.microsoft.com/office/drawing/2014/main" id="{6C205BA7-3E5D-4563-8A82-CA9D66BD7C36}"/>
                  </a:ext>
                </a:extLst>
              </p:cNvPr>
              <p:cNvSpPr txBox="1"/>
              <p:nvPr/>
            </p:nvSpPr>
            <p:spPr>
              <a:xfrm>
                <a:off x="2541121" y="1698821"/>
                <a:ext cx="57763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solidFill>
                            <a:srgbClr val="0D19FF"/>
                          </a:solidFill>
                          <a:latin typeface="Cambria Math" panose="02040503050406030204" pitchFamily="18" charset="0"/>
                        </a:rPr>
                        <m:t>𝑢</m:t>
                      </m:r>
                    </m:oMath>
                  </m:oMathPara>
                </a14:m>
                <a:endParaRPr lang="en-US" dirty="0">
                  <a:solidFill>
                    <a:srgbClr val="0D19FF"/>
                  </a:solidFill>
                </a:endParaRPr>
              </a:p>
            </p:txBody>
          </p:sp>
        </mc:Choice>
        <mc:Fallback>
          <p:sp>
            <p:nvSpPr>
              <p:cNvPr id="244" name="TextBox 243">
                <a:extLst>
                  <a:ext uri="{FF2B5EF4-FFF2-40B4-BE49-F238E27FC236}">
                    <a16:creationId xmlns:a16="http://schemas.microsoft.com/office/drawing/2014/main" id="{6C205BA7-3E5D-4563-8A82-CA9D66BD7C36}"/>
                  </a:ext>
                </a:extLst>
              </p:cNvPr>
              <p:cNvSpPr txBox="1">
                <a:spLocks noRot="1" noChangeAspect="1" noMove="1" noResize="1" noEditPoints="1" noAdjustHandles="1" noChangeArrowheads="1" noChangeShapeType="1" noTextEdit="1"/>
              </p:cNvSpPr>
              <p:nvPr/>
            </p:nvSpPr>
            <p:spPr>
              <a:xfrm>
                <a:off x="2541121" y="1698821"/>
                <a:ext cx="577633" cy="369332"/>
              </a:xfrm>
              <a:prstGeom prst="rect">
                <a:avLst/>
              </a:prstGeom>
              <a:blipFill>
                <a:blip r:embed="rId10"/>
                <a:stretch>
                  <a:fillRect/>
                </a:stretch>
              </a:blipFill>
            </p:spPr>
            <p:txBody>
              <a:bodyPr/>
              <a:lstStyle/>
              <a:p>
                <a:r>
                  <a:rPr lang="en-US">
                    <a:noFill/>
                  </a:rPr>
                  <a:t> </a:t>
                </a:r>
              </a:p>
            </p:txBody>
          </p:sp>
        </mc:Fallback>
      </mc:AlternateContent>
      <p:grpSp>
        <p:nvGrpSpPr>
          <p:cNvPr id="245" name="Group 244">
            <a:extLst>
              <a:ext uri="{FF2B5EF4-FFF2-40B4-BE49-F238E27FC236}">
                <a16:creationId xmlns:a16="http://schemas.microsoft.com/office/drawing/2014/main" id="{53C00730-C013-4E1E-A71D-F94BCD66F374}"/>
              </a:ext>
            </a:extLst>
          </p:cNvPr>
          <p:cNvGrpSpPr/>
          <p:nvPr/>
        </p:nvGrpSpPr>
        <p:grpSpPr>
          <a:xfrm>
            <a:off x="1382139" y="2340541"/>
            <a:ext cx="2950459" cy="2403908"/>
            <a:chOff x="3666745" y="2377440"/>
            <a:chExt cx="2950459" cy="2403908"/>
          </a:xfrm>
        </p:grpSpPr>
        <p:sp>
          <p:nvSpPr>
            <p:cNvPr id="246" name="Rectangle 245">
              <a:extLst>
                <a:ext uri="{FF2B5EF4-FFF2-40B4-BE49-F238E27FC236}">
                  <a16:creationId xmlns:a16="http://schemas.microsoft.com/office/drawing/2014/main" id="{11E6D678-032D-44B4-97C9-482B68921E98}"/>
                </a:ext>
              </a:extLst>
            </p:cNvPr>
            <p:cNvSpPr/>
            <p:nvPr/>
          </p:nvSpPr>
          <p:spPr>
            <a:xfrm>
              <a:off x="3666745" y="2378392"/>
              <a:ext cx="289553" cy="261164"/>
            </a:xfrm>
            <a:prstGeom prst="rect">
              <a:avLst/>
            </a:prstGeom>
            <a:noFill/>
            <a:ln w="28575">
              <a:solidFill>
                <a:srgbClr val="F513D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7" name="Rectangle 246">
              <a:extLst>
                <a:ext uri="{FF2B5EF4-FFF2-40B4-BE49-F238E27FC236}">
                  <a16:creationId xmlns:a16="http://schemas.microsoft.com/office/drawing/2014/main" id="{C08AAFE9-C5FC-468B-986C-09E62A573C19}"/>
                </a:ext>
              </a:extLst>
            </p:cNvPr>
            <p:cNvSpPr/>
            <p:nvPr/>
          </p:nvSpPr>
          <p:spPr>
            <a:xfrm>
              <a:off x="3965442" y="2383536"/>
              <a:ext cx="289553" cy="261164"/>
            </a:xfrm>
            <a:prstGeom prst="rect">
              <a:avLst/>
            </a:prstGeom>
            <a:noFill/>
            <a:ln w="28575">
              <a:solidFill>
                <a:srgbClr val="F513D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8" name="Rectangle 247">
              <a:extLst>
                <a:ext uri="{FF2B5EF4-FFF2-40B4-BE49-F238E27FC236}">
                  <a16:creationId xmlns:a16="http://schemas.microsoft.com/office/drawing/2014/main" id="{3088D911-D646-481C-9721-D889A0BC9345}"/>
                </a:ext>
              </a:extLst>
            </p:cNvPr>
            <p:cNvSpPr/>
            <p:nvPr/>
          </p:nvSpPr>
          <p:spPr>
            <a:xfrm>
              <a:off x="4255011" y="2377440"/>
              <a:ext cx="289553" cy="261164"/>
            </a:xfrm>
            <a:prstGeom prst="rect">
              <a:avLst/>
            </a:prstGeom>
            <a:noFill/>
            <a:ln w="28575">
              <a:solidFill>
                <a:srgbClr val="F513D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9" name="Rectangle 248">
              <a:extLst>
                <a:ext uri="{FF2B5EF4-FFF2-40B4-BE49-F238E27FC236}">
                  <a16:creationId xmlns:a16="http://schemas.microsoft.com/office/drawing/2014/main" id="{A88638E5-9F30-471F-BA8E-3BF6F677D8BD}"/>
                </a:ext>
              </a:extLst>
            </p:cNvPr>
            <p:cNvSpPr/>
            <p:nvPr/>
          </p:nvSpPr>
          <p:spPr>
            <a:xfrm>
              <a:off x="4553708" y="2377440"/>
              <a:ext cx="289553" cy="261164"/>
            </a:xfrm>
            <a:prstGeom prst="rect">
              <a:avLst/>
            </a:prstGeom>
            <a:noFill/>
            <a:ln w="28575">
              <a:solidFill>
                <a:srgbClr val="F513D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0" name="Rectangle 249">
              <a:extLst>
                <a:ext uri="{FF2B5EF4-FFF2-40B4-BE49-F238E27FC236}">
                  <a16:creationId xmlns:a16="http://schemas.microsoft.com/office/drawing/2014/main" id="{97994990-088E-48CC-BBC5-7A1ED2601BEB}"/>
                </a:ext>
              </a:extLst>
            </p:cNvPr>
            <p:cNvSpPr/>
            <p:nvPr/>
          </p:nvSpPr>
          <p:spPr>
            <a:xfrm>
              <a:off x="4843273" y="2384488"/>
              <a:ext cx="289553" cy="261164"/>
            </a:xfrm>
            <a:prstGeom prst="rect">
              <a:avLst/>
            </a:prstGeom>
            <a:noFill/>
            <a:ln w="28575">
              <a:solidFill>
                <a:srgbClr val="F513D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1" name="Rectangle 250">
              <a:extLst>
                <a:ext uri="{FF2B5EF4-FFF2-40B4-BE49-F238E27FC236}">
                  <a16:creationId xmlns:a16="http://schemas.microsoft.com/office/drawing/2014/main" id="{482E0812-B869-4C46-8B53-6FC788725D13}"/>
                </a:ext>
              </a:extLst>
            </p:cNvPr>
            <p:cNvSpPr/>
            <p:nvPr/>
          </p:nvSpPr>
          <p:spPr>
            <a:xfrm>
              <a:off x="5132826" y="2380488"/>
              <a:ext cx="289553" cy="261164"/>
            </a:xfrm>
            <a:prstGeom prst="rect">
              <a:avLst/>
            </a:prstGeom>
            <a:noFill/>
            <a:ln w="28575">
              <a:solidFill>
                <a:srgbClr val="F513D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2" name="Rectangle 251">
              <a:extLst>
                <a:ext uri="{FF2B5EF4-FFF2-40B4-BE49-F238E27FC236}">
                  <a16:creationId xmlns:a16="http://schemas.microsoft.com/office/drawing/2014/main" id="{DE5C35ED-A800-4663-800B-57F43C3EEEF3}"/>
                </a:ext>
              </a:extLst>
            </p:cNvPr>
            <p:cNvSpPr/>
            <p:nvPr/>
          </p:nvSpPr>
          <p:spPr>
            <a:xfrm>
              <a:off x="5431539" y="2383536"/>
              <a:ext cx="289553" cy="261164"/>
            </a:xfrm>
            <a:prstGeom prst="rect">
              <a:avLst/>
            </a:prstGeom>
            <a:noFill/>
            <a:ln w="28575">
              <a:solidFill>
                <a:srgbClr val="F513D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3" name="Rectangle 252">
              <a:extLst>
                <a:ext uri="{FF2B5EF4-FFF2-40B4-BE49-F238E27FC236}">
                  <a16:creationId xmlns:a16="http://schemas.microsoft.com/office/drawing/2014/main" id="{19B7C56F-C763-4597-8555-1290D388546F}"/>
                </a:ext>
              </a:extLst>
            </p:cNvPr>
            <p:cNvSpPr/>
            <p:nvPr/>
          </p:nvSpPr>
          <p:spPr>
            <a:xfrm>
              <a:off x="5730236" y="2383536"/>
              <a:ext cx="289553" cy="261164"/>
            </a:xfrm>
            <a:prstGeom prst="rect">
              <a:avLst/>
            </a:prstGeom>
            <a:noFill/>
            <a:ln w="28575">
              <a:solidFill>
                <a:srgbClr val="F513D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4" name="Rectangle 253">
              <a:extLst>
                <a:ext uri="{FF2B5EF4-FFF2-40B4-BE49-F238E27FC236}">
                  <a16:creationId xmlns:a16="http://schemas.microsoft.com/office/drawing/2014/main" id="{2EDC2D38-E3BB-46F8-BA83-54710D55E4E5}"/>
                </a:ext>
              </a:extLst>
            </p:cNvPr>
            <p:cNvSpPr/>
            <p:nvPr/>
          </p:nvSpPr>
          <p:spPr>
            <a:xfrm>
              <a:off x="6016746" y="2386584"/>
              <a:ext cx="289553" cy="261164"/>
            </a:xfrm>
            <a:prstGeom prst="rect">
              <a:avLst/>
            </a:prstGeom>
            <a:noFill/>
            <a:ln w="28575">
              <a:solidFill>
                <a:srgbClr val="F513D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5" name="Rectangle 254">
              <a:extLst>
                <a:ext uri="{FF2B5EF4-FFF2-40B4-BE49-F238E27FC236}">
                  <a16:creationId xmlns:a16="http://schemas.microsoft.com/office/drawing/2014/main" id="{E2DEF457-ADDD-410E-8076-3554965CCC04}"/>
                </a:ext>
              </a:extLst>
            </p:cNvPr>
            <p:cNvSpPr/>
            <p:nvPr/>
          </p:nvSpPr>
          <p:spPr>
            <a:xfrm>
              <a:off x="6315459" y="2389632"/>
              <a:ext cx="289553" cy="261164"/>
            </a:xfrm>
            <a:prstGeom prst="rect">
              <a:avLst/>
            </a:prstGeom>
            <a:noFill/>
            <a:ln w="28575">
              <a:solidFill>
                <a:srgbClr val="F513D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6" name="Rectangle 255">
              <a:extLst>
                <a:ext uri="{FF2B5EF4-FFF2-40B4-BE49-F238E27FC236}">
                  <a16:creationId xmlns:a16="http://schemas.microsoft.com/office/drawing/2014/main" id="{61AC540A-24CE-44B7-959A-8991AA207A0F}"/>
                </a:ext>
              </a:extLst>
            </p:cNvPr>
            <p:cNvSpPr/>
            <p:nvPr/>
          </p:nvSpPr>
          <p:spPr>
            <a:xfrm>
              <a:off x="3672841" y="2649664"/>
              <a:ext cx="289553" cy="261164"/>
            </a:xfrm>
            <a:prstGeom prst="rect">
              <a:avLst/>
            </a:prstGeom>
            <a:noFill/>
            <a:ln w="28575">
              <a:solidFill>
                <a:srgbClr val="F513D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7" name="Rectangle 256">
              <a:extLst>
                <a:ext uri="{FF2B5EF4-FFF2-40B4-BE49-F238E27FC236}">
                  <a16:creationId xmlns:a16="http://schemas.microsoft.com/office/drawing/2014/main" id="{6D9F3B77-A773-4E1A-BB9D-F060D34CF440}"/>
                </a:ext>
              </a:extLst>
            </p:cNvPr>
            <p:cNvSpPr/>
            <p:nvPr/>
          </p:nvSpPr>
          <p:spPr>
            <a:xfrm>
              <a:off x="3971538" y="2654808"/>
              <a:ext cx="289553" cy="261164"/>
            </a:xfrm>
            <a:prstGeom prst="rect">
              <a:avLst/>
            </a:prstGeom>
            <a:noFill/>
            <a:ln w="28575">
              <a:solidFill>
                <a:srgbClr val="F513D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8" name="Rectangle 257">
              <a:extLst>
                <a:ext uri="{FF2B5EF4-FFF2-40B4-BE49-F238E27FC236}">
                  <a16:creationId xmlns:a16="http://schemas.microsoft.com/office/drawing/2014/main" id="{DD637B25-4B74-44F4-BA9B-F8434829E42A}"/>
                </a:ext>
              </a:extLst>
            </p:cNvPr>
            <p:cNvSpPr/>
            <p:nvPr/>
          </p:nvSpPr>
          <p:spPr>
            <a:xfrm>
              <a:off x="4261107" y="2648712"/>
              <a:ext cx="289553" cy="261164"/>
            </a:xfrm>
            <a:prstGeom prst="rect">
              <a:avLst/>
            </a:prstGeom>
            <a:noFill/>
            <a:ln w="28575">
              <a:solidFill>
                <a:srgbClr val="F513D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9" name="Rectangle 258">
              <a:extLst>
                <a:ext uri="{FF2B5EF4-FFF2-40B4-BE49-F238E27FC236}">
                  <a16:creationId xmlns:a16="http://schemas.microsoft.com/office/drawing/2014/main" id="{18C8C2B5-1F1B-4738-96B3-44DA7BBEEE85}"/>
                </a:ext>
              </a:extLst>
            </p:cNvPr>
            <p:cNvSpPr/>
            <p:nvPr/>
          </p:nvSpPr>
          <p:spPr>
            <a:xfrm>
              <a:off x="4559804" y="2648712"/>
              <a:ext cx="289553" cy="261164"/>
            </a:xfrm>
            <a:prstGeom prst="rect">
              <a:avLst/>
            </a:prstGeom>
            <a:noFill/>
            <a:ln w="28575">
              <a:solidFill>
                <a:srgbClr val="F513D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0" name="Rectangle 259">
              <a:extLst>
                <a:ext uri="{FF2B5EF4-FFF2-40B4-BE49-F238E27FC236}">
                  <a16:creationId xmlns:a16="http://schemas.microsoft.com/office/drawing/2014/main" id="{402AECA6-4360-4D17-AB17-3E098787EBA5}"/>
                </a:ext>
              </a:extLst>
            </p:cNvPr>
            <p:cNvSpPr/>
            <p:nvPr/>
          </p:nvSpPr>
          <p:spPr>
            <a:xfrm>
              <a:off x="4849369" y="2655760"/>
              <a:ext cx="289553" cy="261164"/>
            </a:xfrm>
            <a:prstGeom prst="rect">
              <a:avLst/>
            </a:prstGeom>
            <a:noFill/>
            <a:ln w="28575">
              <a:solidFill>
                <a:srgbClr val="F513D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1" name="Rectangle 260">
              <a:extLst>
                <a:ext uri="{FF2B5EF4-FFF2-40B4-BE49-F238E27FC236}">
                  <a16:creationId xmlns:a16="http://schemas.microsoft.com/office/drawing/2014/main" id="{480662F2-68DF-46EA-AE27-BE0BF5956F48}"/>
                </a:ext>
              </a:extLst>
            </p:cNvPr>
            <p:cNvSpPr/>
            <p:nvPr/>
          </p:nvSpPr>
          <p:spPr>
            <a:xfrm>
              <a:off x="5138922" y="2651760"/>
              <a:ext cx="289553" cy="261164"/>
            </a:xfrm>
            <a:prstGeom prst="rect">
              <a:avLst/>
            </a:prstGeom>
            <a:noFill/>
            <a:ln w="28575">
              <a:solidFill>
                <a:srgbClr val="F513D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2" name="Rectangle 261">
              <a:extLst>
                <a:ext uri="{FF2B5EF4-FFF2-40B4-BE49-F238E27FC236}">
                  <a16:creationId xmlns:a16="http://schemas.microsoft.com/office/drawing/2014/main" id="{21BF3CDB-EB7C-4466-98F9-4CF33B215F77}"/>
                </a:ext>
              </a:extLst>
            </p:cNvPr>
            <p:cNvSpPr/>
            <p:nvPr/>
          </p:nvSpPr>
          <p:spPr>
            <a:xfrm>
              <a:off x="5437635" y="2654808"/>
              <a:ext cx="289553" cy="261164"/>
            </a:xfrm>
            <a:prstGeom prst="rect">
              <a:avLst/>
            </a:prstGeom>
            <a:noFill/>
            <a:ln w="28575">
              <a:solidFill>
                <a:srgbClr val="F513D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3" name="Rectangle 262">
              <a:extLst>
                <a:ext uri="{FF2B5EF4-FFF2-40B4-BE49-F238E27FC236}">
                  <a16:creationId xmlns:a16="http://schemas.microsoft.com/office/drawing/2014/main" id="{E2B49D65-D307-44C9-8F0A-A9E4F1D4FC5C}"/>
                </a:ext>
              </a:extLst>
            </p:cNvPr>
            <p:cNvSpPr/>
            <p:nvPr/>
          </p:nvSpPr>
          <p:spPr>
            <a:xfrm>
              <a:off x="5736332" y="2654808"/>
              <a:ext cx="289553" cy="261164"/>
            </a:xfrm>
            <a:prstGeom prst="rect">
              <a:avLst/>
            </a:prstGeom>
            <a:noFill/>
            <a:ln w="28575">
              <a:solidFill>
                <a:srgbClr val="F513D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4" name="Rectangle 263">
              <a:extLst>
                <a:ext uri="{FF2B5EF4-FFF2-40B4-BE49-F238E27FC236}">
                  <a16:creationId xmlns:a16="http://schemas.microsoft.com/office/drawing/2014/main" id="{D78DDA85-8238-4792-817B-EBF676989059}"/>
                </a:ext>
              </a:extLst>
            </p:cNvPr>
            <p:cNvSpPr/>
            <p:nvPr/>
          </p:nvSpPr>
          <p:spPr>
            <a:xfrm>
              <a:off x="6022842" y="2657856"/>
              <a:ext cx="289553" cy="261164"/>
            </a:xfrm>
            <a:prstGeom prst="rect">
              <a:avLst/>
            </a:prstGeom>
            <a:noFill/>
            <a:ln w="28575">
              <a:solidFill>
                <a:srgbClr val="F513D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5" name="Rectangle 264">
              <a:extLst>
                <a:ext uri="{FF2B5EF4-FFF2-40B4-BE49-F238E27FC236}">
                  <a16:creationId xmlns:a16="http://schemas.microsoft.com/office/drawing/2014/main" id="{67510C30-A9FF-4007-A6BA-9A889458E3AC}"/>
                </a:ext>
              </a:extLst>
            </p:cNvPr>
            <p:cNvSpPr/>
            <p:nvPr/>
          </p:nvSpPr>
          <p:spPr>
            <a:xfrm>
              <a:off x="6321555" y="2660904"/>
              <a:ext cx="289553" cy="261164"/>
            </a:xfrm>
            <a:prstGeom prst="rect">
              <a:avLst/>
            </a:prstGeom>
            <a:noFill/>
            <a:ln w="28575">
              <a:solidFill>
                <a:srgbClr val="F513D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6" name="Rectangle 265">
              <a:extLst>
                <a:ext uri="{FF2B5EF4-FFF2-40B4-BE49-F238E27FC236}">
                  <a16:creationId xmlns:a16="http://schemas.microsoft.com/office/drawing/2014/main" id="{A69DC7AE-6B75-46C7-803E-88A749727EF6}"/>
                </a:ext>
              </a:extLst>
            </p:cNvPr>
            <p:cNvSpPr/>
            <p:nvPr/>
          </p:nvSpPr>
          <p:spPr>
            <a:xfrm>
              <a:off x="3672841" y="2914840"/>
              <a:ext cx="289553" cy="261164"/>
            </a:xfrm>
            <a:prstGeom prst="rect">
              <a:avLst/>
            </a:prstGeom>
            <a:noFill/>
            <a:ln w="28575">
              <a:solidFill>
                <a:srgbClr val="F513D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7" name="Rectangle 266">
              <a:extLst>
                <a:ext uri="{FF2B5EF4-FFF2-40B4-BE49-F238E27FC236}">
                  <a16:creationId xmlns:a16="http://schemas.microsoft.com/office/drawing/2014/main" id="{EFC5D890-DFD9-4C0F-AA2E-9C16400949E8}"/>
                </a:ext>
              </a:extLst>
            </p:cNvPr>
            <p:cNvSpPr/>
            <p:nvPr/>
          </p:nvSpPr>
          <p:spPr>
            <a:xfrm>
              <a:off x="3971538" y="2919984"/>
              <a:ext cx="289553" cy="261164"/>
            </a:xfrm>
            <a:prstGeom prst="rect">
              <a:avLst/>
            </a:prstGeom>
            <a:noFill/>
            <a:ln w="28575">
              <a:solidFill>
                <a:srgbClr val="F513D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8" name="Rectangle 267">
              <a:extLst>
                <a:ext uri="{FF2B5EF4-FFF2-40B4-BE49-F238E27FC236}">
                  <a16:creationId xmlns:a16="http://schemas.microsoft.com/office/drawing/2014/main" id="{F8593DAD-C2EB-4651-9BAD-42F2F2B4DE68}"/>
                </a:ext>
              </a:extLst>
            </p:cNvPr>
            <p:cNvSpPr/>
            <p:nvPr/>
          </p:nvSpPr>
          <p:spPr>
            <a:xfrm>
              <a:off x="4261107" y="2913888"/>
              <a:ext cx="289553" cy="261164"/>
            </a:xfrm>
            <a:prstGeom prst="rect">
              <a:avLst/>
            </a:prstGeom>
            <a:noFill/>
            <a:ln w="28575">
              <a:solidFill>
                <a:srgbClr val="F513D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9" name="Rectangle 268">
              <a:extLst>
                <a:ext uri="{FF2B5EF4-FFF2-40B4-BE49-F238E27FC236}">
                  <a16:creationId xmlns:a16="http://schemas.microsoft.com/office/drawing/2014/main" id="{A47E6F4C-14D9-4083-B165-AC7CDC67C3B2}"/>
                </a:ext>
              </a:extLst>
            </p:cNvPr>
            <p:cNvSpPr/>
            <p:nvPr/>
          </p:nvSpPr>
          <p:spPr>
            <a:xfrm>
              <a:off x="4559804" y="2913888"/>
              <a:ext cx="289553" cy="261164"/>
            </a:xfrm>
            <a:prstGeom prst="rect">
              <a:avLst/>
            </a:prstGeom>
            <a:noFill/>
            <a:ln w="28575">
              <a:solidFill>
                <a:srgbClr val="F513D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0" name="Rectangle 269">
              <a:extLst>
                <a:ext uri="{FF2B5EF4-FFF2-40B4-BE49-F238E27FC236}">
                  <a16:creationId xmlns:a16="http://schemas.microsoft.com/office/drawing/2014/main" id="{FF3FADDB-5DA3-4178-B82A-BAE246E78D4D}"/>
                </a:ext>
              </a:extLst>
            </p:cNvPr>
            <p:cNvSpPr/>
            <p:nvPr/>
          </p:nvSpPr>
          <p:spPr>
            <a:xfrm>
              <a:off x="4849369" y="2920936"/>
              <a:ext cx="289553" cy="261164"/>
            </a:xfrm>
            <a:prstGeom prst="rect">
              <a:avLst/>
            </a:prstGeom>
            <a:noFill/>
            <a:ln w="28575">
              <a:solidFill>
                <a:srgbClr val="F513D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1" name="Rectangle 270">
              <a:extLst>
                <a:ext uri="{FF2B5EF4-FFF2-40B4-BE49-F238E27FC236}">
                  <a16:creationId xmlns:a16="http://schemas.microsoft.com/office/drawing/2014/main" id="{4BA83629-21CB-4759-8C4A-B427C1B9817C}"/>
                </a:ext>
              </a:extLst>
            </p:cNvPr>
            <p:cNvSpPr/>
            <p:nvPr/>
          </p:nvSpPr>
          <p:spPr>
            <a:xfrm>
              <a:off x="5138922" y="2916936"/>
              <a:ext cx="289553" cy="261164"/>
            </a:xfrm>
            <a:prstGeom prst="rect">
              <a:avLst/>
            </a:prstGeom>
            <a:noFill/>
            <a:ln w="28575">
              <a:solidFill>
                <a:srgbClr val="F513D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2" name="Rectangle 271">
              <a:extLst>
                <a:ext uri="{FF2B5EF4-FFF2-40B4-BE49-F238E27FC236}">
                  <a16:creationId xmlns:a16="http://schemas.microsoft.com/office/drawing/2014/main" id="{983AFEB4-082B-4E2D-AE5E-650C47CC4100}"/>
                </a:ext>
              </a:extLst>
            </p:cNvPr>
            <p:cNvSpPr/>
            <p:nvPr/>
          </p:nvSpPr>
          <p:spPr>
            <a:xfrm>
              <a:off x="5437635" y="2919984"/>
              <a:ext cx="289553" cy="261164"/>
            </a:xfrm>
            <a:prstGeom prst="rect">
              <a:avLst/>
            </a:prstGeom>
            <a:noFill/>
            <a:ln w="28575">
              <a:solidFill>
                <a:srgbClr val="F513D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3" name="Rectangle 272">
              <a:extLst>
                <a:ext uri="{FF2B5EF4-FFF2-40B4-BE49-F238E27FC236}">
                  <a16:creationId xmlns:a16="http://schemas.microsoft.com/office/drawing/2014/main" id="{9936E79F-EDD1-48F8-9B81-2E10186EEA7D}"/>
                </a:ext>
              </a:extLst>
            </p:cNvPr>
            <p:cNvSpPr/>
            <p:nvPr/>
          </p:nvSpPr>
          <p:spPr>
            <a:xfrm>
              <a:off x="5736332" y="2919984"/>
              <a:ext cx="289553" cy="261164"/>
            </a:xfrm>
            <a:prstGeom prst="rect">
              <a:avLst/>
            </a:prstGeom>
            <a:noFill/>
            <a:ln w="28575">
              <a:solidFill>
                <a:srgbClr val="F513D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4" name="Rectangle 273">
              <a:extLst>
                <a:ext uri="{FF2B5EF4-FFF2-40B4-BE49-F238E27FC236}">
                  <a16:creationId xmlns:a16="http://schemas.microsoft.com/office/drawing/2014/main" id="{62471DC5-661C-478F-B9A1-0F87E5C37F6B}"/>
                </a:ext>
              </a:extLst>
            </p:cNvPr>
            <p:cNvSpPr/>
            <p:nvPr/>
          </p:nvSpPr>
          <p:spPr>
            <a:xfrm>
              <a:off x="6022842" y="2923032"/>
              <a:ext cx="289553" cy="261164"/>
            </a:xfrm>
            <a:prstGeom prst="rect">
              <a:avLst/>
            </a:prstGeom>
            <a:noFill/>
            <a:ln w="28575">
              <a:solidFill>
                <a:srgbClr val="F513D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5" name="Rectangle 274">
              <a:extLst>
                <a:ext uri="{FF2B5EF4-FFF2-40B4-BE49-F238E27FC236}">
                  <a16:creationId xmlns:a16="http://schemas.microsoft.com/office/drawing/2014/main" id="{D4931E86-09A3-410B-A976-EB21F341115B}"/>
                </a:ext>
              </a:extLst>
            </p:cNvPr>
            <p:cNvSpPr/>
            <p:nvPr/>
          </p:nvSpPr>
          <p:spPr>
            <a:xfrm>
              <a:off x="6321555" y="2926080"/>
              <a:ext cx="289553" cy="261164"/>
            </a:xfrm>
            <a:prstGeom prst="rect">
              <a:avLst/>
            </a:prstGeom>
            <a:noFill/>
            <a:ln w="28575">
              <a:solidFill>
                <a:srgbClr val="F513D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6" name="Rectangle 275">
              <a:extLst>
                <a:ext uri="{FF2B5EF4-FFF2-40B4-BE49-F238E27FC236}">
                  <a16:creationId xmlns:a16="http://schemas.microsoft.com/office/drawing/2014/main" id="{767FCB3A-7AED-4D08-BD8F-49F63FB5A84E}"/>
                </a:ext>
              </a:extLst>
            </p:cNvPr>
            <p:cNvSpPr/>
            <p:nvPr/>
          </p:nvSpPr>
          <p:spPr>
            <a:xfrm>
              <a:off x="3672841" y="3170872"/>
              <a:ext cx="289553" cy="261164"/>
            </a:xfrm>
            <a:prstGeom prst="rect">
              <a:avLst/>
            </a:prstGeom>
            <a:noFill/>
            <a:ln w="28575">
              <a:solidFill>
                <a:srgbClr val="F513D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7" name="Rectangle 276">
              <a:extLst>
                <a:ext uri="{FF2B5EF4-FFF2-40B4-BE49-F238E27FC236}">
                  <a16:creationId xmlns:a16="http://schemas.microsoft.com/office/drawing/2014/main" id="{06765B8A-647E-41A2-87FB-5FA1B56E40BC}"/>
                </a:ext>
              </a:extLst>
            </p:cNvPr>
            <p:cNvSpPr/>
            <p:nvPr/>
          </p:nvSpPr>
          <p:spPr>
            <a:xfrm>
              <a:off x="3971538" y="3176016"/>
              <a:ext cx="289553" cy="261164"/>
            </a:xfrm>
            <a:prstGeom prst="rect">
              <a:avLst/>
            </a:prstGeom>
            <a:noFill/>
            <a:ln w="28575">
              <a:solidFill>
                <a:srgbClr val="F513D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8" name="Rectangle 277">
              <a:extLst>
                <a:ext uri="{FF2B5EF4-FFF2-40B4-BE49-F238E27FC236}">
                  <a16:creationId xmlns:a16="http://schemas.microsoft.com/office/drawing/2014/main" id="{E5135212-95EF-4723-8FD9-DD489D36E9E7}"/>
                </a:ext>
              </a:extLst>
            </p:cNvPr>
            <p:cNvSpPr/>
            <p:nvPr/>
          </p:nvSpPr>
          <p:spPr>
            <a:xfrm>
              <a:off x="4261107" y="3169920"/>
              <a:ext cx="289553" cy="261164"/>
            </a:xfrm>
            <a:prstGeom prst="rect">
              <a:avLst/>
            </a:prstGeom>
            <a:noFill/>
            <a:ln w="28575">
              <a:solidFill>
                <a:srgbClr val="F513D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9" name="Rectangle 278">
              <a:extLst>
                <a:ext uri="{FF2B5EF4-FFF2-40B4-BE49-F238E27FC236}">
                  <a16:creationId xmlns:a16="http://schemas.microsoft.com/office/drawing/2014/main" id="{28A8F392-C731-4C63-8F18-0349AE90E8FB}"/>
                </a:ext>
              </a:extLst>
            </p:cNvPr>
            <p:cNvSpPr/>
            <p:nvPr/>
          </p:nvSpPr>
          <p:spPr>
            <a:xfrm>
              <a:off x="4559804" y="3169920"/>
              <a:ext cx="289553" cy="261164"/>
            </a:xfrm>
            <a:prstGeom prst="rect">
              <a:avLst/>
            </a:prstGeom>
            <a:noFill/>
            <a:ln w="28575">
              <a:solidFill>
                <a:srgbClr val="F513D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0" name="Rectangle 279">
              <a:extLst>
                <a:ext uri="{FF2B5EF4-FFF2-40B4-BE49-F238E27FC236}">
                  <a16:creationId xmlns:a16="http://schemas.microsoft.com/office/drawing/2014/main" id="{06ACCF03-7501-4247-AD8F-9AD78D993EBD}"/>
                </a:ext>
              </a:extLst>
            </p:cNvPr>
            <p:cNvSpPr/>
            <p:nvPr/>
          </p:nvSpPr>
          <p:spPr>
            <a:xfrm>
              <a:off x="4849369" y="3176968"/>
              <a:ext cx="289553" cy="261164"/>
            </a:xfrm>
            <a:prstGeom prst="rect">
              <a:avLst/>
            </a:prstGeom>
            <a:noFill/>
            <a:ln w="28575">
              <a:solidFill>
                <a:srgbClr val="F513D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1" name="Rectangle 280">
              <a:extLst>
                <a:ext uri="{FF2B5EF4-FFF2-40B4-BE49-F238E27FC236}">
                  <a16:creationId xmlns:a16="http://schemas.microsoft.com/office/drawing/2014/main" id="{87A924E6-F560-4BCB-A112-B759C0B0EA0E}"/>
                </a:ext>
              </a:extLst>
            </p:cNvPr>
            <p:cNvSpPr/>
            <p:nvPr/>
          </p:nvSpPr>
          <p:spPr>
            <a:xfrm>
              <a:off x="5138922" y="3172968"/>
              <a:ext cx="289553" cy="261164"/>
            </a:xfrm>
            <a:prstGeom prst="rect">
              <a:avLst/>
            </a:prstGeom>
            <a:noFill/>
            <a:ln w="28575">
              <a:solidFill>
                <a:srgbClr val="F513D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2" name="Rectangle 281">
              <a:extLst>
                <a:ext uri="{FF2B5EF4-FFF2-40B4-BE49-F238E27FC236}">
                  <a16:creationId xmlns:a16="http://schemas.microsoft.com/office/drawing/2014/main" id="{E8839723-A515-4B68-9243-00336A9800C4}"/>
                </a:ext>
              </a:extLst>
            </p:cNvPr>
            <p:cNvSpPr/>
            <p:nvPr/>
          </p:nvSpPr>
          <p:spPr>
            <a:xfrm>
              <a:off x="5437635" y="3176016"/>
              <a:ext cx="289553" cy="261164"/>
            </a:xfrm>
            <a:prstGeom prst="rect">
              <a:avLst/>
            </a:prstGeom>
            <a:noFill/>
            <a:ln w="28575">
              <a:solidFill>
                <a:srgbClr val="F513D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3" name="Rectangle 282">
              <a:extLst>
                <a:ext uri="{FF2B5EF4-FFF2-40B4-BE49-F238E27FC236}">
                  <a16:creationId xmlns:a16="http://schemas.microsoft.com/office/drawing/2014/main" id="{78B0F3A8-2B48-41DA-A630-468BF555EBD1}"/>
                </a:ext>
              </a:extLst>
            </p:cNvPr>
            <p:cNvSpPr/>
            <p:nvPr/>
          </p:nvSpPr>
          <p:spPr>
            <a:xfrm>
              <a:off x="5736332" y="3176016"/>
              <a:ext cx="289553" cy="261164"/>
            </a:xfrm>
            <a:prstGeom prst="rect">
              <a:avLst/>
            </a:prstGeom>
            <a:noFill/>
            <a:ln w="28575">
              <a:solidFill>
                <a:srgbClr val="F513D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4" name="Rectangle 283">
              <a:extLst>
                <a:ext uri="{FF2B5EF4-FFF2-40B4-BE49-F238E27FC236}">
                  <a16:creationId xmlns:a16="http://schemas.microsoft.com/office/drawing/2014/main" id="{F601CB2E-D75A-4E0A-AC83-C09F425B74C2}"/>
                </a:ext>
              </a:extLst>
            </p:cNvPr>
            <p:cNvSpPr/>
            <p:nvPr/>
          </p:nvSpPr>
          <p:spPr>
            <a:xfrm>
              <a:off x="6022842" y="3179064"/>
              <a:ext cx="289553" cy="261164"/>
            </a:xfrm>
            <a:prstGeom prst="rect">
              <a:avLst/>
            </a:prstGeom>
            <a:noFill/>
            <a:ln w="28575">
              <a:solidFill>
                <a:srgbClr val="F513D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5" name="Rectangle 284">
              <a:extLst>
                <a:ext uri="{FF2B5EF4-FFF2-40B4-BE49-F238E27FC236}">
                  <a16:creationId xmlns:a16="http://schemas.microsoft.com/office/drawing/2014/main" id="{56524D83-549C-43E4-85F4-75746F0F099F}"/>
                </a:ext>
              </a:extLst>
            </p:cNvPr>
            <p:cNvSpPr/>
            <p:nvPr/>
          </p:nvSpPr>
          <p:spPr>
            <a:xfrm>
              <a:off x="6321555" y="3182112"/>
              <a:ext cx="289553" cy="261164"/>
            </a:xfrm>
            <a:prstGeom prst="rect">
              <a:avLst/>
            </a:prstGeom>
            <a:noFill/>
            <a:ln w="28575">
              <a:solidFill>
                <a:srgbClr val="F513D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6" name="Rectangle 285">
              <a:extLst>
                <a:ext uri="{FF2B5EF4-FFF2-40B4-BE49-F238E27FC236}">
                  <a16:creationId xmlns:a16="http://schemas.microsoft.com/office/drawing/2014/main" id="{33734585-3D65-4E29-A639-42C25F1E63B6}"/>
                </a:ext>
              </a:extLst>
            </p:cNvPr>
            <p:cNvSpPr/>
            <p:nvPr/>
          </p:nvSpPr>
          <p:spPr>
            <a:xfrm>
              <a:off x="3672841" y="3454336"/>
              <a:ext cx="289553" cy="261164"/>
            </a:xfrm>
            <a:prstGeom prst="rect">
              <a:avLst/>
            </a:prstGeom>
            <a:noFill/>
            <a:ln w="28575">
              <a:solidFill>
                <a:srgbClr val="F513D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7" name="Rectangle 286">
              <a:extLst>
                <a:ext uri="{FF2B5EF4-FFF2-40B4-BE49-F238E27FC236}">
                  <a16:creationId xmlns:a16="http://schemas.microsoft.com/office/drawing/2014/main" id="{ADA94F7C-7FE6-4AE1-B9F5-38516CB52C61}"/>
                </a:ext>
              </a:extLst>
            </p:cNvPr>
            <p:cNvSpPr/>
            <p:nvPr/>
          </p:nvSpPr>
          <p:spPr>
            <a:xfrm>
              <a:off x="3971538" y="3459480"/>
              <a:ext cx="289553" cy="261164"/>
            </a:xfrm>
            <a:prstGeom prst="rect">
              <a:avLst/>
            </a:prstGeom>
            <a:noFill/>
            <a:ln w="28575">
              <a:solidFill>
                <a:srgbClr val="F513D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8" name="Rectangle 287">
              <a:extLst>
                <a:ext uri="{FF2B5EF4-FFF2-40B4-BE49-F238E27FC236}">
                  <a16:creationId xmlns:a16="http://schemas.microsoft.com/office/drawing/2014/main" id="{420EB06E-0B62-4576-A698-4E2F28FD1809}"/>
                </a:ext>
              </a:extLst>
            </p:cNvPr>
            <p:cNvSpPr/>
            <p:nvPr/>
          </p:nvSpPr>
          <p:spPr>
            <a:xfrm>
              <a:off x="4261107" y="3453384"/>
              <a:ext cx="289553" cy="261164"/>
            </a:xfrm>
            <a:prstGeom prst="rect">
              <a:avLst/>
            </a:prstGeom>
            <a:noFill/>
            <a:ln w="28575">
              <a:solidFill>
                <a:srgbClr val="F513D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9" name="Rectangle 288">
              <a:extLst>
                <a:ext uri="{FF2B5EF4-FFF2-40B4-BE49-F238E27FC236}">
                  <a16:creationId xmlns:a16="http://schemas.microsoft.com/office/drawing/2014/main" id="{8BEF4EAA-B9D6-47F5-9883-FC8642901891}"/>
                </a:ext>
              </a:extLst>
            </p:cNvPr>
            <p:cNvSpPr/>
            <p:nvPr/>
          </p:nvSpPr>
          <p:spPr>
            <a:xfrm>
              <a:off x="4559804" y="3453384"/>
              <a:ext cx="289553" cy="261164"/>
            </a:xfrm>
            <a:prstGeom prst="rect">
              <a:avLst/>
            </a:prstGeom>
            <a:noFill/>
            <a:ln w="28575">
              <a:solidFill>
                <a:srgbClr val="F513D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0" name="Rectangle 289">
              <a:extLst>
                <a:ext uri="{FF2B5EF4-FFF2-40B4-BE49-F238E27FC236}">
                  <a16:creationId xmlns:a16="http://schemas.microsoft.com/office/drawing/2014/main" id="{CA1D48B9-C884-4B64-BD83-E5C84CBE66F0}"/>
                </a:ext>
              </a:extLst>
            </p:cNvPr>
            <p:cNvSpPr/>
            <p:nvPr/>
          </p:nvSpPr>
          <p:spPr>
            <a:xfrm>
              <a:off x="4849369" y="3460432"/>
              <a:ext cx="289553" cy="261164"/>
            </a:xfrm>
            <a:prstGeom prst="rect">
              <a:avLst/>
            </a:prstGeom>
            <a:noFill/>
            <a:ln w="28575">
              <a:solidFill>
                <a:srgbClr val="F513D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1" name="Rectangle 290">
              <a:extLst>
                <a:ext uri="{FF2B5EF4-FFF2-40B4-BE49-F238E27FC236}">
                  <a16:creationId xmlns:a16="http://schemas.microsoft.com/office/drawing/2014/main" id="{26586F0B-A4CD-4067-8AB3-57B9C7543DBC}"/>
                </a:ext>
              </a:extLst>
            </p:cNvPr>
            <p:cNvSpPr/>
            <p:nvPr/>
          </p:nvSpPr>
          <p:spPr>
            <a:xfrm>
              <a:off x="5138922" y="3456432"/>
              <a:ext cx="289553" cy="261164"/>
            </a:xfrm>
            <a:prstGeom prst="rect">
              <a:avLst/>
            </a:prstGeom>
            <a:noFill/>
            <a:ln w="28575">
              <a:solidFill>
                <a:srgbClr val="F513D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2" name="Rectangle 291">
              <a:extLst>
                <a:ext uri="{FF2B5EF4-FFF2-40B4-BE49-F238E27FC236}">
                  <a16:creationId xmlns:a16="http://schemas.microsoft.com/office/drawing/2014/main" id="{FDBFF018-D1CE-4CE1-8191-9A7701125652}"/>
                </a:ext>
              </a:extLst>
            </p:cNvPr>
            <p:cNvSpPr/>
            <p:nvPr/>
          </p:nvSpPr>
          <p:spPr>
            <a:xfrm>
              <a:off x="5437635" y="3459480"/>
              <a:ext cx="289553" cy="261164"/>
            </a:xfrm>
            <a:prstGeom prst="rect">
              <a:avLst/>
            </a:prstGeom>
            <a:noFill/>
            <a:ln w="28575">
              <a:solidFill>
                <a:srgbClr val="F513D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3" name="Rectangle 292">
              <a:extLst>
                <a:ext uri="{FF2B5EF4-FFF2-40B4-BE49-F238E27FC236}">
                  <a16:creationId xmlns:a16="http://schemas.microsoft.com/office/drawing/2014/main" id="{C8E04D5E-4226-4245-9698-ED7A61DD0DA1}"/>
                </a:ext>
              </a:extLst>
            </p:cNvPr>
            <p:cNvSpPr/>
            <p:nvPr/>
          </p:nvSpPr>
          <p:spPr>
            <a:xfrm>
              <a:off x="5736332" y="3459480"/>
              <a:ext cx="289553" cy="261164"/>
            </a:xfrm>
            <a:prstGeom prst="rect">
              <a:avLst/>
            </a:prstGeom>
            <a:noFill/>
            <a:ln w="28575">
              <a:solidFill>
                <a:srgbClr val="F513D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4" name="Rectangle 293">
              <a:extLst>
                <a:ext uri="{FF2B5EF4-FFF2-40B4-BE49-F238E27FC236}">
                  <a16:creationId xmlns:a16="http://schemas.microsoft.com/office/drawing/2014/main" id="{CFBE9561-B25C-4952-96EA-6234946751A2}"/>
                </a:ext>
              </a:extLst>
            </p:cNvPr>
            <p:cNvSpPr/>
            <p:nvPr/>
          </p:nvSpPr>
          <p:spPr>
            <a:xfrm>
              <a:off x="6022842" y="3462528"/>
              <a:ext cx="289553" cy="261164"/>
            </a:xfrm>
            <a:prstGeom prst="rect">
              <a:avLst/>
            </a:prstGeom>
            <a:noFill/>
            <a:ln w="28575">
              <a:solidFill>
                <a:srgbClr val="F513D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5" name="Rectangle 294">
              <a:extLst>
                <a:ext uri="{FF2B5EF4-FFF2-40B4-BE49-F238E27FC236}">
                  <a16:creationId xmlns:a16="http://schemas.microsoft.com/office/drawing/2014/main" id="{E9E2F645-7F8D-4D69-9236-586C2873042B}"/>
                </a:ext>
              </a:extLst>
            </p:cNvPr>
            <p:cNvSpPr/>
            <p:nvPr/>
          </p:nvSpPr>
          <p:spPr>
            <a:xfrm>
              <a:off x="6321555" y="3465576"/>
              <a:ext cx="289553" cy="261164"/>
            </a:xfrm>
            <a:prstGeom prst="rect">
              <a:avLst/>
            </a:prstGeom>
            <a:noFill/>
            <a:ln w="28575">
              <a:solidFill>
                <a:srgbClr val="F513D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6" name="Rectangle 295">
              <a:extLst>
                <a:ext uri="{FF2B5EF4-FFF2-40B4-BE49-F238E27FC236}">
                  <a16:creationId xmlns:a16="http://schemas.microsoft.com/office/drawing/2014/main" id="{8AE2E8C8-70B7-448B-8220-63EC5C340D9A}"/>
                </a:ext>
              </a:extLst>
            </p:cNvPr>
            <p:cNvSpPr/>
            <p:nvPr/>
          </p:nvSpPr>
          <p:spPr>
            <a:xfrm>
              <a:off x="3678937" y="3725608"/>
              <a:ext cx="289553" cy="261164"/>
            </a:xfrm>
            <a:prstGeom prst="rect">
              <a:avLst/>
            </a:prstGeom>
            <a:noFill/>
            <a:ln w="28575">
              <a:solidFill>
                <a:srgbClr val="F513D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7" name="Rectangle 296">
              <a:extLst>
                <a:ext uri="{FF2B5EF4-FFF2-40B4-BE49-F238E27FC236}">
                  <a16:creationId xmlns:a16="http://schemas.microsoft.com/office/drawing/2014/main" id="{3BF409BC-C640-45BE-BE22-A918C30DF691}"/>
                </a:ext>
              </a:extLst>
            </p:cNvPr>
            <p:cNvSpPr/>
            <p:nvPr/>
          </p:nvSpPr>
          <p:spPr>
            <a:xfrm>
              <a:off x="3977634" y="3730752"/>
              <a:ext cx="289553" cy="261164"/>
            </a:xfrm>
            <a:prstGeom prst="rect">
              <a:avLst/>
            </a:prstGeom>
            <a:noFill/>
            <a:ln w="28575">
              <a:solidFill>
                <a:srgbClr val="F513D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8" name="Rectangle 297">
              <a:extLst>
                <a:ext uri="{FF2B5EF4-FFF2-40B4-BE49-F238E27FC236}">
                  <a16:creationId xmlns:a16="http://schemas.microsoft.com/office/drawing/2014/main" id="{DD410AD9-716D-420F-8167-792CF9A44DCF}"/>
                </a:ext>
              </a:extLst>
            </p:cNvPr>
            <p:cNvSpPr/>
            <p:nvPr/>
          </p:nvSpPr>
          <p:spPr>
            <a:xfrm>
              <a:off x="4267203" y="3724656"/>
              <a:ext cx="289553" cy="261164"/>
            </a:xfrm>
            <a:prstGeom prst="rect">
              <a:avLst/>
            </a:prstGeom>
            <a:noFill/>
            <a:ln w="28575">
              <a:solidFill>
                <a:srgbClr val="F513D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9" name="Rectangle 298">
              <a:extLst>
                <a:ext uri="{FF2B5EF4-FFF2-40B4-BE49-F238E27FC236}">
                  <a16:creationId xmlns:a16="http://schemas.microsoft.com/office/drawing/2014/main" id="{C01C9A2D-7499-48FA-AB7C-DCD695DE6320}"/>
                </a:ext>
              </a:extLst>
            </p:cNvPr>
            <p:cNvSpPr/>
            <p:nvPr/>
          </p:nvSpPr>
          <p:spPr>
            <a:xfrm>
              <a:off x="4565900" y="3724656"/>
              <a:ext cx="289553" cy="261164"/>
            </a:xfrm>
            <a:prstGeom prst="rect">
              <a:avLst/>
            </a:prstGeom>
            <a:noFill/>
            <a:ln w="28575">
              <a:solidFill>
                <a:srgbClr val="F513D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0" name="Rectangle 299">
              <a:extLst>
                <a:ext uri="{FF2B5EF4-FFF2-40B4-BE49-F238E27FC236}">
                  <a16:creationId xmlns:a16="http://schemas.microsoft.com/office/drawing/2014/main" id="{B935B43A-E571-42CC-97F5-A7147F1F60F1}"/>
                </a:ext>
              </a:extLst>
            </p:cNvPr>
            <p:cNvSpPr/>
            <p:nvPr/>
          </p:nvSpPr>
          <p:spPr>
            <a:xfrm>
              <a:off x="4855465" y="3731704"/>
              <a:ext cx="289553" cy="261164"/>
            </a:xfrm>
            <a:prstGeom prst="rect">
              <a:avLst/>
            </a:prstGeom>
            <a:noFill/>
            <a:ln w="28575">
              <a:solidFill>
                <a:srgbClr val="F513D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1" name="Rectangle 300">
              <a:extLst>
                <a:ext uri="{FF2B5EF4-FFF2-40B4-BE49-F238E27FC236}">
                  <a16:creationId xmlns:a16="http://schemas.microsoft.com/office/drawing/2014/main" id="{ADC60A04-05F3-4E56-8BC4-7C4ADD23BC24}"/>
                </a:ext>
              </a:extLst>
            </p:cNvPr>
            <p:cNvSpPr/>
            <p:nvPr/>
          </p:nvSpPr>
          <p:spPr>
            <a:xfrm>
              <a:off x="5145018" y="3727704"/>
              <a:ext cx="289553" cy="261164"/>
            </a:xfrm>
            <a:prstGeom prst="rect">
              <a:avLst/>
            </a:prstGeom>
            <a:noFill/>
            <a:ln w="28575">
              <a:solidFill>
                <a:srgbClr val="F513D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2" name="Rectangle 301">
              <a:extLst>
                <a:ext uri="{FF2B5EF4-FFF2-40B4-BE49-F238E27FC236}">
                  <a16:creationId xmlns:a16="http://schemas.microsoft.com/office/drawing/2014/main" id="{D652D307-3929-4CC1-912F-BF89A938380A}"/>
                </a:ext>
              </a:extLst>
            </p:cNvPr>
            <p:cNvSpPr/>
            <p:nvPr/>
          </p:nvSpPr>
          <p:spPr>
            <a:xfrm>
              <a:off x="5443731" y="3730752"/>
              <a:ext cx="289553" cy="261164"/>
            </a:xfrm>
            <a:prstGeom prst="rect">
              <a:avLst/>
            </a:prstGeom>
            <a:noFill/>
            <a:ln w="28575">
              <a:solidFill>
                <a:srgbClr val="F513D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3" name="Rectangle 302">
              <a:extLst>
                <a:ext uri="{FF2B5EF4-FFF2-40B4-BE49-F238E27FC236}">
                  <a16:creationId xmlns:a16="http://schemas.microsoft.com/office/drawing/2014/main" id="{781063FF-D93C-438C-A07B-5956E635404D}"/>
                </a:ext>
              </a:extLst>
            </p:cNvPr>
            <p:cNvSpPr/>
            <p:nvPr/>
          </p:nvSpPr>
          <p:spPr>
            <a:xfrm>
              <a:off x="5742428" y="3730752"/>
              <a:ext cx="289553" cy="261164"/>
            </a:xfrm>
            <a:prstGeom prst="rect">
              <a:avLst/>
            </a:prstGeom>
            <a:noFill/>
            <a:ln w="28575">
              <a:solidFill>
                <a:srgbClr val="F513D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4" name="Rectangle 303">
              <a:extLst>
                <a:ext uri="{FF2B5EF4-FFF2-40B4-BE49-F238E27FC236}">
                  <a16:creationId xmlns:a16="http://schemas.microsoft.com/office/drawing/2014/main" id="{C2E7D6A8-ACE5-46AE-8D09-9AF28E03611D}"/>
                </a:ext>
              </a:extLst>
            </p:cNvPr>
            <p:cNvSpPr/>
            <p:nvPr/>
          </p:nvSpPr>
          <p:spPr>
            <a:xfrm>
              <a:off x="6028938" y="3733800"/>
              <a:ext cx="289553" cy="261164"/>
            </a:xfrm>
            <a:prstGeom prst="rect">
              <a:avLst/>
            </a:prstGeom>
            <a:noFill/>
            <a:ln w="28575">
              <a:solidFill>
                <a:srgbClr val="F513D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5" name="Rectangle 304">
              <a:extLst>
                <a:ext uri="{FF2B5EF4-FFF2-40B4-BE49-F238E27FC236}">
                  <a16:creationId xmlns:a16="http://schemas.microsoft.com/office/drawing/2014/main" id="{5408464E-2654-4699-8A4E-8B3D3578F85A}"/>
                </a:ext>
              </a:extLst>
            </p:cNvPr>
            <p:cNvSpPr/>
            <p:nvPr/>
          </p:nvSpPr>
          <p:spPr>
            <a:xfrm>
              <a:off x="6327651" y="3736848"/>
              <a:ext cx="289553" cy="261164"/>
            </a:xfrm>
            <a:prstGeom prst="rect">
              <a:avLst/>
            </a:prstGeom>
            <a:noFill/>
            <a:ln w="28575">
              <a:solidFill>
                <a:srgbClr val="F513D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6" name="Rectangle 305">
              <a:extLst>
                <a:ext uri="{FF2B5EF4-FFF2-40B4-BE49-F238E27FC236}">
                  <a16:creationId xmlns:a16="http://schemas.microsoft.com/office/drawing/2014/main" id="{6A2D553D-0CB5-471D-B52D-AF6B06800D33}"/>
                </a:ext>
              </a:extLst>
            </p:cNvPr>
            <p:cNvSpPr/>
            <p:nvPr/>
          </p:nvSpPr>
          <p:spPr>
            <a:xfrm>
              <a:off x="3678937" y="3990784"/>
              <a:ext cx="289553" cy="261164"/>
            </a:xfrm>
            <a:prstGeom prst="rect">
              <a:avLst/>
            </a:prstGeom>
            <a:noFill/>
            <a:ln w="28575">
              <a:solidFill>
                <a:srgbClr val="F513D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7" name="Rectangle 306">
              <a:extLst>
                <a:ext uri="{FF2B5EF4-FFF2-40B4-BE49-F238E27FC236}">
                  <a16:creationId xmlns:a16="http://schemas.microsoft.com/office/drawing/2014/main" id="{D1CEEE3C-79A8-445C-9209-BFBE62FC9728}"/>
                </a:ext>
              </a:extLst>
            </p:cNvPr>
            <p:cNvSpPr/>
            <p:nvPr/>
          </p:nvSpPr>
          <p:spPr>
            <a:xfrm>
              <a:off x="3977634" y="3995928"/>
              <a:ext cx="289553" cy="261164"/>
            </a:xfrm>
            <a:prstGeom prst="rect">
              <a:avLst/>
            </a:prstGeom>
            <a:noFill/>
            <a:ln w="28575">
              <a:solidFill>
                <a:srgbClr val="F513D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 name="Rectangle 307">
              <a:extLst>
                <a:ext uri="{FF2B5EF4-FFF2-40B4-BE49-F238E27FC236}">
                  <a16:creationId xmlns:a16="http://schemas.microsoft.com/office/drawing/2014/main" id="{5C65CD0E-46A1-4350-95ED-3653F5DFE885}"/>
                </a:ext>
              </a:extLst>
            </p:cNvPr>
            <p:cNvSpPr/>
            <p:nvPr/>
          </p:nvSpPr>
          <p:spPr>
            <a:xfrm>
              <a:off x="4267203" y="3989832"/>
              <a:ext cx="289553" cy="261164"/>
            </a:xfrm>
            <a:prstGeom prst="rect">
              <a:avLst/>
            </a:prstGeom>
            <a:noFill/>
            <a:ln w="28575">
              <a:solidFill>
                <a:srgbClr val="F513D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9" name="Rectangle 308">
              <a:extLst>
                <a:ext uri="{FF2B5EF4-FFF2-40B4-BE49-F238E27FC236}">
                  <a16:creationId xmlns:a16="http://schemas.microsoft.com/office/drawing/2014/main" id="{36E1C999-05A8-4E3E-96D7-4A8F1B6F8118}"/>
                </a:ext>
              </a:extLst>
            </p:cNvPr>
            <p:cNvSpPr/>
            <p:nvPr/>
          </p:nvSpPr>
          <p:spPr>
            <a:xfrm>
              <a:off x="4565900" y="3989832"/>
              <a:ext cx="289553" cy="261164"/>
            </a:xfrm>
            <a:prstGeom prst="rect">
              <a:avLst/>
            </a:prstGeom>
            <a:noFill/>
            <a:ln w="28575">
              <a:solidFill>
                <a:srgbClr val="F513D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0" name="Rectangle 309">
              <a:extLst>
                <a:ext uri="{FF2B5EF4-FFF2-40B4-BE49-F238E27FC236}">
                  <a16:creationId xmlns:a16="http://schemas.microsoft.com/office/drawing/2014/main" id="{D52AB81C-399F-4CA9-8325-4394CC76BE13}"/>
                </a:ext>
              </a:extLst>
            </p:cNvPr>
            <p:cNvSpPr/>
            <p:nvPr/>
          </p:nvSpPr>
          <p:spPr>
            <a:xfrm>
              <a:off x="4855465" y="3996880"/>
              <a:ext cx="289553" cy="261164"/>
            </a:xfrm>
            <a:prstGeom prst="rect">
              <a:avLst/>
            </a:prstGeom>
            <a:noFill/>
            <a:ln w="28575">
              <a:solidFill>
                <a:srgbClr val="F513D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1" name="Rectangle 310">
              <a:extLst>
                <a:ext uri="{FF2B5EF4-FFF2-40B4-BE49-F238E27FC236}">
                  <a16:creationId xmlns:a16="http://schemas.microsoft.com/office/drawing/2014/main" id="{F0276B46-F6E4-402B-8D16-5ACA4A5BD23A}"/>
                </a:ext>
              </a:extLst>
            </p:cNvPr>
            <p:cNvSpPr/>
            <p:nvPr/>
          </p:nvSpPr>
          <p:spPr>
            <a:xfrm>
              <a:off x="5145018" y="3992880"/>
              <a:ext cx="289553" cy="261164"/>
            </a:xfrm>
            <a:prstGeom prst="rect">
              <a:avLst/>
            </a:prstGeom>
            <a:noFill/>
            <a:ln w="28575">
              <a:solidFill>
                <a:srgbClr val="F513D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2" name="Rectangle 311">
              <a:extLst>
                <a:ext uri="{FF2B5EF4-FFF2-40B4-BE49-F238E27FC236}">
                  <a16:creationId xmlns:a16="http://schemas.microsoft.com/office/drawing/2014/main" id="{CD965A87-B23B-409E-8EF1-2CD5B23D6FA8}"/>
                </a:ext>
              </a:extLst>
            </p:cNvPr>
            <p:cNvSpPr/>
            <p:nvPr/>
          </p:nvSpPr>
          <p:spPr>
            <a:xfrm>
              <a:off x="5443731" y="3995928"/>
              <a:ext cx="289553" cy="261164"/>
            </a:xfrm>
            <a:prstGeom prst="rect">
              <a:avLst/>
            </a:prstGeom>
            <a:noFill/>
            <a:ln w="28575">
              <a:solidFill>
                <a:srgbClr val="F513D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3" name="Rectangle 312">
              <a:extLst>
                <a:ext uri="{FF2B5EF4-FFF2-40B4-BE49-F238E27FC236}">
                  <a16:creationId xmlns:a16="http://schemas.microsoft.com/office/drawing/2014/main" id="{BA715208-00EE-4CCC-A05D-B60B52011F6D}"/>
                </a:ext>
              </a:extLst>
            </p:cNvPr>
            <p:cNvSpPr/>
            <p:nvPr/>
          </p:nvSpPr>
          <p:spPr>
            <a:xfrm>
              <a:off x="5742428" y="3995928"/>
              <a:ext cx="289553" cy="261164"/>
            </a:xfrm>
            <a:prstGeom prst="rect">
              <a:avLst/>
            </a:prstGeom>
            <a:noFill/>
            <a:ln w="28575">
              <a:solidFill>
                <a:srgbClr val="F513D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4" name="Rectangle 313">
              <a:extLst>
                <a:ext uri="{FF2B5EF4-FFF2-40B4-BE49-F238E27FC236}">
                  <a16:creationId xmlns:a16="http://schemas.microsoft.com/office/drawing/2014/main" id="{FEB29ED4-AC9A-467E-AC34-7510088B42F6}"/>
                </a:ext>
              </a:extLst>
            </p:cNvPr>
            <p:cNvSpPr/>
            <p:nvPr/>
          </p:nvSpPr>
          <p:spPr>
            <a:xfrm>
              <a:off x="6028938" y="3998976"/>
              <a:ext cx="289553" cy="261164"/>
            </a:xfrm>
            <a:prstGeom prst="rect">
              <a:avLst/>
            </a:prstGeom>
            <a:noFill/>
            <a:ln w="28575">
              <a:solidFill>
                <a:srgbClr val="F513D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5" name="Rectangle 314">
              <a:extLst>
                <a:ext uri="{FF2B5EF4-FFF2-40B4-BE49-F238E27FC236}">
                  <a16:creationId xmlns:a16="http://schemas.microsoft.com/office/drawing/2014/main" id="{889EE1F0-BB90-41E0-BF0B-3E0D390BA764}"/>
                </a:ext>
              </a:extLst>
            </p:cNvPr>
            <p:cNvSpPr/>
            <p:nvPr/>
          </p:nvSpPr>
          <p:spPr>
            <a:xfrm>
              <a:off x="6327651" y="4002024"/>
              <a:ext cx="289553" cy="261164"/>
            </a:xfrm>
            <a:prstGeom prst="rect">
              <a:avLst/>
            </a:prstGeom>
            <a:noFill/>
            <a:ln w="28575">
              <a:solidFill>
                <a:srgbClr val="F513D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6" name="Rectangle 315">
              <a:extLst>
                <a:ext uri="{FF2B5EF4-FFF2-40B4-BE49-F238E27FC236}">
                  <a16:creationId xmlns:a16="http://schemas.microsoft.com/office/drawing/2014/main" id="{56C4B9B9-B35C-4521-B689-70CE6858EF75}"/>
                </a:ext>
              </a:extLst>
            </p:cNvPr>
            <p:cNvSpPr/>
            <p:nvPr/>
          </p:nvSpPr>
          <p:spPr>
            <a:xfrm>
              <a:off x="3678937" y="4246816"/>
              <a:ext cx="289553" cy="261164"/>
            </a:xfrm>
            <a:prstGeom prst="rect">
              <a:avLst/>
            </a:prstGeom>
            <a:noFill/>
            <a:ln w="28575">
              <a:solidFill>
                <a:srgbClr val="F513D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7" name="Rectangle 316">
              <a:extLst>
                <a:ext uri="{FF2B5EF4-FFF2-40B4-BE49-F238E27FC236}">
                  <a16:creationId xmlns:a16="http://schemas.microsoft.com/office/drawing/2014/main" id="{E125E27F-E16C-48BE-8174-1EBE0FAC0070}"/>
                </a:ext>
              </a:extLst>
            </p:cNvPr>
            <p:cNvSpPr/>
            <p:nvPr/>
          </p:nvSpPr>
          <p:spPr>
            <a:xfrm>
              <a:off x="3977634" y="4251960"/>
              <a:ext cx="289553" cy="261164"/>
            </a:xfrm>
            <a:prstGeom prst="rect">
              <a:avLst/>
            </a:prstGeom>
            <a:noFill/>
            <a:ln w="28575">
              <a:solidFill>
                <a:srgbClr val="F513D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8" name="Rectangle 317">
              <a:extLst>
                <a:ext uri="{FF2B5EF4-FFF2-40B4-BE49-F238E27FC236}">
                  <a16:creationId xmlns:a16="http://schemas.microsoft.com/office/drawing/2014/main" id="{F6B1EABD-BF82-48A1-B0F6-DB28F228C83E}"/>
                </a:ext>
              </a:extLst>
            </p:cNvPr>
            <p:cNvSpPr/>
            <p:nvPr/>
          </p:nvSpPr>
          <p:spPr>
            <a:xfrm>
              <a:off x="4267203" y="4245864"/>
              <a:ext cx="289553" cy="261164"/>
            </a:xfrm>
            <a:prstGeom prst="rect">
              <a:avLst/>
            </a:prstGeom>
            <a:noFill/>
            <a:ln w="28575">
              <a:solidFill>
                <a:srgbClr val="F513D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9" name="Rectangle 318">
              <a:extLst>
                <a:ext uri="{FF2B5EF4-FFF2-40B4-BE49-F238E27FC236}">
                  <a16:creationId xmlns:a16="http://schemas.microsoft.com/office/drawing/2014/main" id="{1D0B481D-2E7E-42D1-8291-CE4B1DA7A5D0}"/>
                </a:ext>
              </a:extLst>
            </p:cNvPr>
            <p:cNvSpPr/>
            <p:nvPr/>
          </p:nvSpPr>
          <p:spPr>
            <a:xfrm>
              <a:off x="4565900" y="4245864"/>
              <a:ext cx="289553" cy="261164"/>
            </a:xfrm>
            <a:prstGeom prst="rect">
              <a:avLst/>
            </a:prstGeom>
            <a:noFill/>
            <a:ln w="28575">
              <a:solidFill>
                <a:srgbClr val="F513D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0" name="Rectangle 319">
              <a:extLst>
                <a:ext uri="{FF2B5EF4-FFF2-40B4-BE49-F238E27FC236}">
                  <a16:creationId xmlns:a16="http://schemas.microsoft.com/office/drawing/2014/main" id="{3985C6CD-5994-4B11-AD49-E2BCFC7F578A}"/>
                </a:ext>
              </a:extLst>
            </p:cNvPr>
            <p:cNvSpPr/>
            <p:nvPr/>
          </p:nvSpPr>
          <p:spPr>
            <a:xfrm>
              <a:off x="4855465" y="4252912"/>
              <a:ext cx="289553" cy="261164"/>
            </a:xfrm>
            <a:prstGeom prst="rect">
              <a:avLst/>
            </a:prstGeom>
            <a:noFill/>
            <a:ln w="28575">
              <a:solidFill>
                <a:srgbClr val="F513D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1" name="Rectangle 320">
              <a:extLst>
                <a:ext uri="{FF2B5EF4-FFF2-40B4-BE49-F238E27FC236}">
                  <a16:creationId xmlns:a16="http://schemas.microsoft.com/office/drawing/2014/main" id="{9D1D8B50-1FDD-4D29-B4A6-4A5FEF3DBDA5}"/>
                </a:ext>
              </a:extLst>
            </p:cNvPr>
            <p:cNvSpPr/>
            <p:nvPr/>
          </p:nvSpPr>
          <p:spPr>
            <a:xfrm>
              <a:off x="5145018" y="4248912"/>
              <a:ext cx="289553" cy="261164"/>
            </a:xfrm>
            <a:prstGeom prst="rect">
              <a:avLst/>
            </a:prstGeom>
            <a:noFill/>
            <a:ln w="28575">
              <a:solidFill>
                <a:srgbClr val="F513D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2" name="Rectangle 321">
              <a:extLst>
                <a:ext uri="{FF2B5EF4-FFF2-40B4-BE49-F238E27FC236}">
                  <a16:creationId xmlns:a16="http://schemas.microsoft.com/office/drawing/2014/main" id="{C9491F64-F41C-4A14-813D-BA8B8273EC5B}"/>
                </a:ext>
              </a:extLst>
            </p:cNvPr>
            <p:cNvSpPr/>
            <p:nvPr/>
          </p:nvSpPr>
          <p:spPr>
            <a:xfrm>
              <a:off x="5443731" y="4251960"/>
              <a:ext cx="289553" cy="261164"/>
            </a:xfrm>
            <a:prstGeom prst="rect">
              <a:avLst/>
            </a:prstGeom>
            <a:noFill/>
            <a:ln w="28575">
              <a:solidFill>
                <a:srgbClr val="F513D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3" name="Rectangle 322">
              <a:extLst>
                <a:ext uri="{FF2B5EF4-FFF2-40B4-BE49-F238E27FC236}">
                  <a16:creationId xmlns:a16="http://schemas.microsoft.com/office/drawing/2014/main" id="{849646DC-C226-4073-80BB-4BF21ADE6975}"/>
                </a:ext>
              </a:extLst>
            </p:cNvPr>
            <p:cNvSpPr/>
            <p:nvPr/>
          </p:nvSpPr>
          <p:spPr>
            <a:xfrm>
              <a:off x="5742428" y="4251960"/>
              <a:ext cx="289553" cy="261164"/>
            </a:xfrm>
            <a:prstGeom prst="rect">
              <a:avLst/>
            </a:prstGeom>
            <a:noFill/>
            <a:ln w="28575">
              <a:solidFill>
                <a:srgbClr val="F513D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4" name="Rectangle 323">
              <a:extLst>
                <a:ext uri="{FF2B5EF4-FFF2-40B4-BE49-F238E27FC236}">
                  <a16:creationId xmlns:a16="http://schemas.microsoft.com/office/drawing/2014/main" id="{E6FD6B12-38C6-443A-BCCD-C6238671B6ED}"/>
                </a:ext>
              </a:extLst>
            </p:cNvPr>
            <p:cNvSpPr/>
            <p:nvPr/>
          </p:nvSpPr>
          <p:spPr>
            <a:xfrm>
              <a:off x="6028938" y="4255008"/>
              <a:ext cx="289553" cy="261164"/>
            </a:xfrm>
            <a:prstGeom prst="rect">
              <a:avLst/>
            </a:prstGeom>
            <a:noFill/>
            <a:ln w="28575">
              <a:solidFill>
                <a:srgbClr val="F513D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5" name="Rectangle 324">
              <a:extLst>
                <a:ext uri="{FF2B5EF4-FFF2-40B4-BE49-F238E27FC236}">
                  <a16:creationId xmlns:a16="http://schemas.microsoft.com/office/drawing/2014/main" id="{08F3BD5B-79C0-4099-9B7F-96EB2038BB2F}"/>
                </a:ext>
              </a:extLst>
            </p:cNvPr>
            <p:cNvSpPr/>
            <p:nvPr/>
          </p:nvSpPr>
          <p:spPr>
            <a:xfrm>
              <a:off x="6327651" y="4258056"/>
              <a:ext cx="289553" cy="261164"/>
            </a:xfrm>
            <a:prstGeom prst="rect">
              <a:avLst/>
            </a:prstGeom>
            <a:noFill/>
            <a:ln w="28575">
              <a:solidFill>
                <a:srgbClr val="F513D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6" name="Rectangle 325">
              <a:extLst>
                <a:ext uri="{FF2B5EF4-FFF2-40B4-BE49-F238E27FC236}">
                  <a16:creationId xmlns:a16="http://schemas.microsoft.com/office/drawing/2014/main" id="{D9D7EDA8-F792-4F6E-AC1E-C4119E456ABF}"/>
                </a:ext>
              </a:extLst>
            </p:cNvPr>
            <p:cNvSpPr/>
            <p:nvPr/>
          </p:nvSpPr>
          <p:spPr>
            <a:xfrm>
              <a:off x="3675889" y="4508944"/>
              <a:ext cx="289553" cy="261164"/>
            </a:xfrm>
            <a:prstGeom prst="rect">
              <a:avLst/>
            </a:prstGeom>
            <a:noFill/>
            <a:ln w="28575">
              <a:solidFill>
                <a:srgbClr val="F513D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7" name="Rectangle 326">
              <a:extLst>
                <a:ext uri="{FF2B5EF4-FFF2-40B4-BE49-F238E27FC236}">
                  <a16:creationId xmlns:a16="http://schemas.microsoft.com/office/drawing/2014/main" id="{A3742393-DE37-4F14-8F94-5009DB18ECF2}"/>
                </a:ext>
              </a:extLst>
            </p:cNvPr>
            <p:cNvSpPr/>
            <p:nvPr/>
          </p:nvSpPr>
          <p:spPr>
            <a:xfrm>
              <a:off x="3974586" y="4514088"/>
              <a:ext cx="289553" cy="261164"/>
            </a:xfrm>
            <a:prstGeom prst="rect">
              <a:avLst/>
            </a:prstGeom>
            <a:noFill/>
            <a:ln w="28575">
              <a:solidFill>
                <a:srgbClr val="F513D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8" name="Rectangle 327">
              <a:extLst>
                <a:ext uri="{FF2B5EF4-FFF2-40B4-BE49-F238E27FC236}">
                  <a16:creationId xmlns:a16="http://schemas.microsoft.com/office/drawing/2014/main" id="{FC0D36FE-D45F-455F-9728-A7EEA0047447}"/>
                </a:ext>
              </a:extLst>
            </p:cNvPr>
            <p:cNvSpPr/>
            <p:nvPr/>
          </p:nvSpPr>
          <p:spPr>
            <a:xfrm>
              <a:off x="4264155" y="4507992"/>
              <a:ext cx="289553" cy="261164"/>
            </a:xfrm>
            <a:prstGeom prst="rect">
              <a:avLst/>
            </a:prstGeom>
            <a:noFill/>
            <a:ln w="28575">
              <a:solidFill>
                <a:srgbClr val="F513D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9" name="Rectangle 328">
              <a:extLst>
                <a:ext uri="{FF2B5EF4-FFF2-40B4-BE49-F238E27FC236}">
                  <a16:creationId xmlns:a16="http://schemas.microsoft.com/office/drawing/2014/main" id="{E476C5FE-D57D-4794-895C-02E5DDA74278}"/>
                </a:ext>
              </a:extLst>
            </p:cNvPr>
            <p:cNvSpPr/>
            <p:nvPr/>
          </p:nvSpPr>
          <p:spPr>
            <a:xfrm>
              <a:off x="4562852" y="4507992"/>
              <a:ext cx="289553" cy="261164"/>
            </a:xfrm>
            <a:prstGeom prst="rect">
              <a:avLst/>
            </a:prstGeom>
            <a:noFill/>
            <a:ln w="28575">
              <a:solidFill>
                <a:srgbClr val="F513D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0" name="Rectangle 329">
              <a:extLst>
                <a:ext uri="{FF2B5EF4-FFF2-40B4-BE49-F238E27FC236}">
                  <a16:creationId xmlns:a16="http://schemas.microsoft.com/office/drawing/2014/main" id="{602A8F82-CB7E-4C09-B745-C1DEC361A18D}"/>
                </a:ext>
              </a:extLst>
            </p:cNvPr>
            <p:cNvSpPr/>
            <p:nvPr/>
          </p:nvSpPr>
          <p:spPr>
            <a:xfrm>
              <a:off x="4852417" y="4515040"/>
              <a:ext cx="289553" cy="261164"/>
            </a:xfrm>
            <a:prstGeom prst="rect">
              <a:avLst/>
            </a:prstGeom>
            <a:noFill/>
            <a:ln w="28575">
              <a:solidFill>
                <a:srgbClr val="F513D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1" name="Rectangle 330">
              <a:extLst>
                <a:ext uri="{FF2B5EF4-FFF2-40B4-BE49-F238E27FC236}">
                  <a16:creationId xmlns:a16="http://schemas.microsoft.com/office/drawing/2014/main" id="{76D55321-04A2-4E92-9001-CE870D43C620}"/>
                </a:ext>
              </a:extLst>
            </p:cNvPr>
            <p:cNvSpPr/>
            <p:nvPr/>
          </p:nvSpPr>
          <p:spPr>
            <a:xfrm>
              <a:off x="5141970" y="4511040"/>
              <a:ext cx="289553" cy="261164"/>
            </a:xfrm>
            <a:prstGeom prst="rect">
              <a:avLst/>
            </a:prstGeom>
            <a:noFill/>
            <a:ln w="28575">
              <a:solidFill>
                <a:srgbClr val="F513D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2" name="Rectangle 331">
              <a:extLst>
                <a:ext uri="{FF2B5EF4-FFF2-40B4-BE49-F238E27FC236}">
                  <a16:creationId xmlns:a16="http://schemas.microsoft.com/office/drawing/2014/main" id="{488F7DFF-FCA1-4A08-AF4A-3B5B5FA61039}"/>
                </a:ext>
              </a:extLst>
            </p:cNvPr>
            <p:cNvSpPr/>
            <p:nvPr/>
          </p:nvSpPr>
          <p:spPr>
            <a:xfrm>
              <a:off x="5440683" y="4514088"/>
              <a:ext cx="289553" cy="261164"/>
            </a:xfrm>
            <a:prstGeom prst="rect">
              <a:avLst/>
            </a:prstGeom>
            <a:noFill/>
            <a:ln w="28575">
              <a:solidFill>
                <a:srgbClr val="F513D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3" name="Rectangle 332">
              <a:extLst>
                <a:ext uri="{FF2B5EF4-FFF2-40B4-BE49-F238E27FC236}">
                  <a16:creationId xmlns:a16="http://schemas.microsoft.com/office/drawing/2014/main" id="{E6D3D05C-C66A-4CF0-AC5D-F601A7A070AA}"/>
                </a:ext>
              </a:extLst>
            </p:cNvPr>
            <p:cNvSpPr/>
            <p:nvPr/>
          </p:nvSpPr>
          <p:spPr>
            <a:xfrm>
              <a:off x="5739380" y="4514088"/>
              <a:ext cx="289553" cy="261164"/>
            </a:xfrm>
            <a:prstGeom prst="rect">
              <a:avLst/>
            </a:prstGeom>
            <a:noFill/>
            <a:ln w="28575">
              <a:solidFill>
                <a:srgbClr val="F513D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4" name="Rectangle 333">
              <a:extLst>
                <a:ext uri="{FF2B5EF4-FFF2-40B4-BE49-F238E27FC236}">
                  <a16:creationId xmlns:a16="http://schemas.microsoft.com/office/drawing/2014/main" id="{F96AE862-29AC-455B-A7E1-1C16EAD28DC7}"/>
                </a:ext>
              </a:extLst>
            </p:cNvPr>
            <p:cNvSpPr/>
            <p:nvPr/>
          </p:nvSpPr>
          <p:spPr>
            <a:xfrm>
              <a:off x="6025890" y="4517136"/>
              <a:ext cx="289553" cy="261164"/>
            </a:xfrm>
            <a:prstGeom prst="rect">
              <a:avLst/>
            </a:prstGeom>
            <a:noFill/>
            <a:ln w="28575">
              <a:solidFill>
                <a:srgbClr val="F513D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5" name="Rectangle 334">
              <a:extLst>
                <a:ext uri="{FF2B5EF4-FFF2-40B4-BE49-F238E27FC236}">
                  <a16:creationId xmlns:a16="http://schemas.microsoft.com/office/drawing/2014/main" id="{8AD074BD-0CCF-4CFB-B994-EAB2E92981A5}"/>
                </a:ext>
              </a:extLst>
            </p:cNvPr>
            <p:cNvSpPr/>
            <p:nvPr/>
          </p:nvSpPr>
          <p:spPr>
            <a:xfrm>
              <a:off x="6324603" y="4520184"/>
              <a:ext cx="289553" cy="261164"/>
            </a:xfrm>
            <a:prstGeom prst="rect">
              <a:avLst/>
            </a:prstGeom>
            <a:noFill/>
            <a:ln w="28575">
              <a:solidFill>
                <a:srgbClr val="F513D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36" name="Group 335">
            <a:extLst>
              <a:ext uri="{FF2B5EF4-FFF2-40B4-BE49-F238E27FC236}">
                <a16:creationId xmlns:a16="http://schemas.microsoft.com/office/drawing/2014/main" id="{7B8CC9F1-F97F-4891-99EF-D2E75FBCAF55}"/>
              </a:ext>
            </a:extLst>
          </p:cNvPr>
          <p:cNvGrpSpPr/>
          <p:nvPr/>
        </p:nvGrpSpPr>
        <p:grpSpPr>
          <a:xfrm>
            <a:off x="2500754" y="2178997"/>
            <a:ext cx="5911859" cy="2886487"/>
            <a:chOff x="2509991" y="2349221"/>
            <a:chExt cx="5911859" cy="2886487"/>
          </a:xfrm>
        </p:grpSpPr>
        <p:grpSp>
          <p:nvGrpSpPr>
            <p:cNvPr id="337" name="Group 336">
              <a:extLst>
                <a:ext uri="{FF2B5EF4-FFF2-40B4-BE49-F238E27FC236}">
                  <a16:creationId xmlns:a16="http://schemas.microsoft.com/office/drawing/2014/main" id="{392284EE-1D53-4994-91B0-CBB1F42030B2}"/>
                </a:ext>
              </a:extLst>
            </p:cNvPr>
            <p:cNvGrpSpPr/>
            <p:nvPr/>
          </p:nvGrpSpPr>
          <p:grpSpPr>
            <a:xfrm>
              <a:off x="5222698" y="2349221"/>
              <a:ext cx="3199152" cy="2886487"/>
              <a:chOff x="5222698" y="2349221"/>
              <a:chExt cx="3199152" cy="2886487"/>
            </a:xfrm>
          </p:grpSpPr>
          <p:sp>
            <p:nvSpPr>
              <p:cNvPr id="342" name="Rectangle 341">
                <a:extLst>
                  <a:ext uri="{FF2B5EF4-FFF2-40B4-BE49-F238E27FC236}">
                    <a16:creationId xmlns:a16="http://schemas.microsoft.com/office/drawing/2014/main" id="{65169904-B736-466A-AD33-EF27B63AA336}"/>
                  </a:ext>
                </a:extLst>
              </p:cNvPr>
              <p:cNvSpPr/>
              <p:nvPr/>
            </p:nvSpPr>
            <p:spPr>
              <a:xfrm>
                <a:off x="5311116" y="2437432"/>
                <a:ext cx="1008733" cy="892566"/>
              </a:xfrm>
              <a:prstGeom prst="rect">
                <a:avLst/>
              </a:prstGeom>
              <a:noFill/>
              <a:ln w="28575">
                <a:solidFill>
                  <a:srgbClr val="0D19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3" name="Rectangle 342">
                <a:extLst>
                  <a:ext uri="{FF2B5EF4-FFF2-40B4-BE49-F238E27FC236}">
                    <a16:creationId xmlns:a16="http://schemas.microsoft.com/office/drawing/2014/main" id="{0CA82059-5E2E-460B-8C21-E3346DA7EEB5}"/>
                  </a:ext>
                </a:extLst>
              </p:cNvPr>
              <p:cNvSpPr/>
              <p:nvPr/>
            </p:nvSpPr>
            <p:spPr>
              <a:xfrm>
                <a:off x="6319849" y="2437432"/>
                <a:ext cx="1008733" cy="892566"/>
              </a:xfrm>
              <a:prstGeom prst="rect">
                <a:avLst/>
              </a:prstGeom>
              <a:noFill/>
              <a:ln w="28575">
                <a:solidFill>
                  <a:srgbClr val="0D19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 name="Rectangle 343">
                <a:extLst>
                  <a:ext uri="{FF2B5EF4-FFF2-40B4-BE49-F238E27FC236}">
                    <a16:creationId xmlns:a16="http://schemas.microsoft.com/office/drawing/2014/main" id="{C93106CC-205E-4057-9DA5-70C285A9E3CF}"/>
                  </a:ext>
                </a:extLst>
              </p:cNvPr>
              <p:cNvSpPr/>
              <p:nvPr/>
            </p:nvSpPr>
            <p:spPr>
              <a:xfrm>
                <a:off x="7325803" y="2434625"/>
                <a:ext cx="1008733" cy="892566"/>
              </a:xfrm>
              <a:prstGeom prst="rect">
                <a:avLst/>
              </a:prstGeom>
              <a:noFill/>
              <a:ln w="28575">
                <a:solidFill>
                  <a:srgbClr val="0D19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5" name="Rectangle 344">
                <a:extLst>
                  <a:ext uri="{FF2B5EF4-FFF2-40B4-BE49-F238E27FC236}">
                    <a16:creationId xmlns:a16="http://schemas.microsoft.com/office/drawing/2014/main" id="{6DCCC155-85F5-49E2-A524-69ECAF946972}"/>
                  </a:ext>
                </a:extLst>
              </p:cNvPr>
              <p:cNvSpPr/>
              <p:nvPr/>
            </p:nvSpPr>
            <p:spPr>
              <a:xfrm>
                <a:off x="5311116" y="3333681"/>
                <a:ext cx="1008733" cy="892566"/>
              </a:xfrm>
              <a:prstGeom prst="rect">
                <a:avLst/>
              </a:prstGeom>
              <a:noFill/>
              <a:ln w="28575">
                <a:solidFill>
                  <a:srgbClr val="0D19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6" name="Rectangle 345">
                <a:extLst>
                  <a:ext uri="{FF2B5EF4-FFF2-40B4-BE49-F238E27FC236}">
                    <a16:creationId xmlns:a16="http://schemas.microsoft.com/office/drawing/2014/main" id="{168ED76C-1D7E-4E8F-B1A7-E57A8CC6C40C}"/>
                  </a:ext>
                </a:extLst>
              </p:cNvPr>
              <p:cNvSpPr/>
              <p:nvPr/>
            </p:nvSpPr>
            <p:spPr>
              <a:xfrm>
                <a:off x="6319849" y="3333681"/>
                <a:ext cx="1008733" cy="892566"/>
              </a:xfrm>
              <a:prstGeom prst="rect">
                <a:avLst/>
              </a:prstGeom>
              <a:noFill/>
              <a:ln w="28575">
                <a:solidFill>
                  <a:srgbClr val="0D19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7" name="Rectangle 346">
                <a:extLst>
                  <a:ext uri="{FF2B5EF4-FFF2-40B4-BE49-F238E27FC236}">
                    <a16:creationId xmlns:a16="http://schemas.microsoft.com/office/drawing/2014/main" id="{3BF85852-0B09-4E57-A129-9F496DCF8094}"/>
                  </a:ext>
                </a:extLst>
              </p:cNvPr>
              <p:cNvSpPr/>
              <p:nvPr/>
            </p:nvSpPr>
            <p:spPr>
              <a:xfrm>
                <a:off x="7325803" y="3330875"/>
                <a:ext cx="1008733" cy="892566"/>
              </a:xfrm>
              <a:prstGeom prst="rect">
                <a:avLst/>
              </a:prstGeom>
              <a:noFill/>
              <a:ln w="28575">
                <a:solidFill>
                  <a:srgbClr val="0D19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8" name="Rectangle 347">
                <a:extLst>
                  <a:ext uri="{FF2B5EF4-FFF2-40B4-BE49-F238E27FC236}">
                    <a16:creationId xmlns:a16="http://schemas.microsoft.com/office/drawing/2014/main" id="{2C00EECB-44D0-4184-A1A6-E4B52FAECFF9}"/>
                  </a:ext>
                </a:extLst>
              </p:cNvPr>
              <p:cNvSpPr/>
              <p:nvPr/>
            </p:nvSpPr>
            <p:spPr>
              <a:xfrm>
                <a:off x="5311116" y="4226247"/>
                <a:ext cx="1008733" cy="892566"/>
              </a:xfrm>
              <a:prstGeom prst="rect">
                <a:avLst/>
              </a:prstGeom>
              <a:noFill/>
              <a:ln w="28575">
                <a:solidFill>
                  <a:srgbClr val="0D19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9" name="Rectangle 348">
                <a:extLst>
                  <a:ext uri="{FF2B5EF4-FFF2-40B4-BE49-F238E27FC236}">
                    <a16:creationId xmlns:a16="http://schemas.microsoft.com/office/drawing/2014/main" id="{0F8D8D95-FCB5-4023-97CC-2FE3AE1E40C1}"/>
                  </a:ext>
                </a:extLst>
              </p:cNvPr>
              <p:cNvSpPr/>
              <p:nvPr/>
            </p:nvSpPr>
            <p:spPr>
              <a:xfrm>
                <a:off x="6319849" y="4226247"/>
                <a:ext cx="1008733" cy="892566"/>
              </a:xfrm>
              <a:prstGeom prst="rect">
                <a:avLst/>
              </a:prstGeom>
              <a:noFill/>
              <a:ln w="28575">
                <a:solidFill>
                  <a:srgbClr val="0D19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0" name="Rectangle 349">
                <a:extLst>
                  <a:ext uri="{FF2B5EF4-FFF2-40B4-BE49-F238E27FC236}">
                    <a16:creationId xmlns:a16="http://schemas.microsoft.com/office/drawing/2014/main" id="{28634B2B-DFC7-4A1E-ABDE-FD0B81098307}"/>
                  </a:ext>
                </a:extLst>
              </p:cNvPr>
              <p:cNvSpPr/>
              <p:nvPr/>
            </p:nvSpPr>
            <p:spPr>
              <a:xfrm>
                <a:off x="7325803" y="4223441"/>
                <a:ext cx="1008733" cy="892566"/>
              </a:xfrm>
              <a:prstGeom prst="rect">
                <a:avLst/>
              </a:prstGeom>
              <a:noFill/>
              <a:ln w="28575">
                <a:solidFill>
                  <a:srgbClr val="0D19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1" name="Oval 350">
                <a:extLst>
                  <a:ext uri="{FF2B5EF4-FFF2-40B4-BE49-F238E27FC236}">
                    <a16:creationId xmlns:a16="http://schemas.microsoft.com/office/drawing/2014/main" id="{188F7EA1-F5D2-4F8A-94ED-6295A2841865}"/>
                  </a:ext>
                </a:extLst>
              </p:cNvPr>
              <p:cNvSpPr/>
              <p:nvPr/>
            </p:nvSpPr>
            <p:spPr>
              <a:xfrm>
                <a:off x="7244167" y="2375623"/>
                <a:ext cx="164541" cy="1837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2" name="Oval 351">
                <a:extLst>
                  <a:ext uri="{FF2B5EF4-FFF2-40B4-BE49-F238E27FC236}">
                    <a16:creationId xmlns:a16="http://schemas.microsoft.com/office/drawing/2014/main" id="{8A7F0FE9-2611-4516-B589-A80C571E9DCA}"/>
                  </a:ext>
                </a:extLst>
              </p:cNvPr>
              <p:cNvSpPr/>
              <p:nvPr/>
            </p:nvSpPr>
            <p:spPr>
              <a:xfrm>
                <a:off x="8237452" y="2375623"/>
                <a:ext cx="164541" cy="1837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3" name="Oval 352">
                <a:extLst>
                  <a:ext uri="{FF2B5EF4-FFF2-40B4-BE49-F238E27FC236}">
                    <a16:creationId xmlns:a16="http://schemas.microsoft.com/office/drawing/2014/main" id="{3D3E23CA-D834-4DD5-81DF-597057968CBD}"/>
                  </a:ext>
                </a:extLst>
              </p:cNvPr>
              <p:cNvSpPr/>
              <p:nvPr/>
            </p:nvSpPr>
            <p:spPr>
              <a:xfrm>
                <a:off x="6238213" y="2375623"/>
                <a:ext cx="164541" cy="1837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4" name="Oval 353">
                <a:extLst>
                  <a:ext uri="{FF2B5EF4-FFF2-40B4-BE49-F238E27FC236}">
                    <a16:creationId xmlns:a16="http://schemas.microsoft.com/office/drawing/2014/main" id="{A52C7083-4B8B-41E8-BDCE-8054FDE0B1F8}"/>
                  </a:ext>
                </a:extLst>
              </p:cNvPr>
              <p:cNvSpPr/>
              <p:nvPr/>
            </p:nvSpPr>
            <p:spPr>
              <a:xfrm>
                <a:off x="5228950" y="2349221"/>
                <a:ext cx="164541" cy="1837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5" name="Oval 354">
                <a:extLst>
                  <a:ext uri="{FF2B5EF4-FFF2-40B4-BE49-F238E27FC236}">
                    <a16:creationId xmlns:a16="http://schemas.microsoft.com/office/drawing/2014/main" id="{4D613865-07CD-47DA-A321-099B6DD8C456}"/>
                  </a:ext>
                </a:extLst>
              </p:cNvPr>
              <p:cNvSpPr/>
              <p:nvPr/>
            </p:nvSpPr>
            <p:spPr>
              <a:xfrm>
                <a:off x="5228950" y="3234421"/>
                <a:ext cx="164541" cy="1837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6" name="Oval 355">
                <a:extLst>
                  <a:ext uri="{FF2B5EF4-FFF2-40B4-BE49-F238E27FC236}">
                    <a16:creationId xmlns:a16="http://schemas.microsoft.com/office/drawing/2014/main" id="{6232F62F-59CA-4A2B-936C-51B07C08F71B}"/>
                  </a:ext>
                </a:extLst>
              </p:cNvPr>
              <p:cNvSpPr/>
              <p:nvPr/>
            </p:nvSpPr>
            <p:spPr>
              <a:xfrm>
                <a:off x="6225262" y="3260040"/>
                <a:ext cx="164541" cy="1837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7" name="Oval 356">
                <a:extLst>
                  <a:ext uri="{FF2B5EF4-FFF2-40B4-BE49-F238E27FC236}">
                    <a16:creationId xmlns:a16="http://schemas.microsoft.com/office/drawing/2014/main" id="{B2D51268-8C68-4BA5-A3B4-9A6B8B1FF81B}"/>
                  </a:ext>
                </a:extLst>
              </p:cNvPr>
              <p:cNvSpPr/>
              <p:nvPr/>
            </p:nvSpPr>
            <p:spPr>
              <a:xfrm>
                <a:off x="7237259" y="3239946"/>
                <a:ext cx="164541" cy="1837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8" name="Oval 357">
                <a:extLst>
                  <a:ext uri="{FF2B5EF4-FFF2-40B4-BE49-F238E27FC236}">
                    <a16:creationId xmlns:a16="http://schemas.microsoft.com/office/drawing/2014/main" id="{34F0C0D2-999A-4F76-A80D-B440EA2A7D15}"/>
                  </a:ext>
                </a:extLst>
              </p:cNvPr>
              <p:cNvSpPr/>
              <p:nvPr/>
            </p:nvSpPr>
            <p:spPr>
              <a:xfrm>
                <a:off x="8257309" y="3241787"/>
                <a:ext cx="164541" cy="1837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9" name="Oval 358">
                <a:extLst>
                  <a:ext uri="{FF2B5EF4-FFF2-40B4-BE49-F238E27FC236}">
                    <a16:creationId xmlns:a16="http://schemas.microsoft.com/office/drawing/2014/main" id="{F5485D3E-D622-4506-8E66-11FF83D68371}"/>
                  </a:ext>
                </a:extLst>
              </p:cNvPr>
              <p:cNvSpPr/>
              <p:nvPr/>
            </p:nvSpPr>
            <p:spPr>
              <a:xfrm>
                <a:off x="5222698" y="4126987"/>
                <a:ext cx="164541" cy="1837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0" name="Oval 359">
                <a:extLst>
                  <a:ext uri="{FF2B5EF4-FFF2-40B4-BE49-F238E27FC236}">
                    <a16:creationId xmlns:a16="http://schemas.microsoft.com/office/drawing/2014/main" id="{14B1B335-2B2E-4493-87AB-8751A2C4B0DB}"/>
                  </a:ext>
                </a:extLst>
              </p:cNvPr>
              <p:cNvSpPr/>
              <p:nvPr/>
            </p:nvSpPr>
            <p:spPr>
              <a:xfrm>
                <a:off x="6225262" y="4144457"/>
                <a:ext cx="164541" cy="1837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1" name="Oval 360">
                <a:extLst>
                  <a:ext uri="{FF2B5EF4-FFF2-40B4-BE49-F238E27FC236}">
                    <a16:creationId xmlns:a16="http://schemas.microsoft.com/office/drawing/2014/main" id="{415A2A90-5C85-4A98-B67E-15DA921A701F}"/>
                  </a:ext>
                </a:extLst>
              </p:cNvPr>
              <p:cNvSpPr/>
              <p:nvPr/>
            </p:nvSpPr>
            <p:spPr>
              <a:xfrm>
                <a:off x="7260279" y="4144457"/>
                <a:ext cx="164541" cy="1837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2" name="Oval 361">
                <a:extLst>
                  <a:ext uri="{FF2B5EF4-FFF2-40B4-BE49-F238E27FC236}">
                    <a16:creationId xmlns:a16="http://schemas.microsoft.com/office/drawing/2014/main" id="{BAEA185B-0478-4EC2-BF52-F1318B7B5AAD}"/>
                  </a:ext>
                </a:extLst>
              </p:cNvPr>
              <p:cNvSpPr/>
              <p:nvPr/>
            </p:nvSpPr>
            <p:spPr>
              <a:xfrm>
                <a:off x="8235519" y="4116766"/>
                <a:ext cx="164541" cy="1837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3" name="Oval 362">
                <a:extLst>
                  <a:ext uri="{FF2B5EF4-FFF2-40B4-BE49-F238E27FC236}">
                    <a16:creationId xmlns:a16="http://schemas.microsoft.com/office/drawing/2014/main" id="{EC767D13-DF63-4376-969E-B6D9E49742AB}"/>
                  </a:ext>
                </a:extLst>
              </p:cNvPr>
              <p:cNvSpPr/>
              <p:nvPr/>
            </p:nvSpPr>
            <p:spPr>
              <a:xfrm>
                <a:off x="5231624" y="5024112"/>
                <a:ext cx="164541" cy="1837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4" name="Oval 363">
                <a:extLst>
                  <a:ext uri="{FF2B5EF4-FFF2-40B4-BE49-F238E27FC236}">
                    <a16:creationId xmlns:a16="http://schemas.microsoft.com/office/drawing/2014/main" id="{387D80EE-EA21-4ACF-8E4C-0135C8644F9D}"/>
                  </a:ext>
                </a:extLst>
              </p:cNvPr>
              <p:cNvSpPr/>
              <p:nvPr/>
            </p:nvSpPr>
            <p:spPr>
              <a:xfrm>
                <a:off x="6225261" y="5051920"/>
                <a:ext cx="164541" cy="1837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5" name="Oval 364">
                <a:extLst>
                  <a:ext uri="{FF2B5EF4-FFF2-40B4-BE49-F238E27FC236}">
                    <a16:creationId xmlns:a16="http://schemas.microsoft.com/office/drawing/2014/main" id="{63BA7ABF-AB7B-4AC7-84DB-40C46377811A}"/>
                  </a:ext>
                </a:extLst>
              </p:cNvPr>
              <p:cNvSpPr/>
              <p:nvPr/>
            </p:nvSpPr>
            <p:spPr>
              <a:xfrm>
                <a:off x="7244167" y="5016616"/>
                <a:ext cx="164541" cy="1837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6" name="Oval 365">
                <a:extLst>
                  <a:ext uri="{FF2B5EF4-FFF2-40B4-BE49-F238E27FC236}">
                    <a16:creationId xmlns:a16="http://schemas.microsoft.com/office/drawing/2014/main" id="{CB628B4D-14C8-440B-A5F0-207DF7B3CEC9}"/>
                  </a:ext>
                </a:extLst>
              </p:cNvPr>
              <p:cNvSpPr/>
              <p:nvPr/>
            </p:nvSpPr>
            <p:spPr>
              <a:xfrm>
                <a:off x="8230412" y="5024112"/>
                <a:ext cx="164541" cy="1837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38" name="Group 337">
              <a:extLst>
                <a:ext uri="{FF2B5EF4-FFF2-40B4-BE49-F238E27FC236}">
                  <a16:creationId xmlns:a16="http://schemas.microsoft.com/office/drawing/2014/main" id="{DDE00297-ED7B-42F8-B453-732B2F10678F}"/>
                </a:ext>
              </a:extLst>
            </p:cNvPr>
            <p:cNvGrpSpPr/>
            <p:nvPr/>
          </p:nvGrpSpPr>
          <p:grpSpPr>
            <a:xfrm>
              <a:off x="2509991" y="2477237"/>
              <a:ext cx="2555785" cy="2681288"/>
              <a:chOff x="2509991" y="2477237"/>
              <a:chExt cx="2555785" cy="2681288"/>
            </a:xfrm>
          </p:grpSpPr>
          <p:sp>
            <p:nvSpPr>
              <p:cNvPr id="339" name="Rectangle 338">
                <a:extLst>
                  <a:ext uri="{FF2B5EF4-FFF2-40B4-BE49-F238E27FC236}">
                    <a16:creationId xmlns:a16="http://schemas.microsoft.com/office/drawing/2014/main" id="{F24EA9DC-1774-4FC0-A494-FF1D6EA43E84}"/>
                  </a:ext>
                </a:extLst>
              </p:cNvPr>
              <p:cNvSpPr/>
              <p:nvPr/>
            </p:nvSpPr>
            <p:spPr>
              <a:xfrm>
                <a:off x="2509991" y="3234421"/>
                <a:ext cx="1015634" cy="966824"/>
              </a:xfrm>
              <a:prstGeom prst="rect">
                <a:avLst/>
              </a:prstGeom>
              <a:noFill/>
              <a:ln w="19050">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40" name="Straight Connector 339">
                <a:extLst>
                  <a:ext uri="{FF2B5EF4-FFF2-40B4-BE49-F238E27FC236}">
                    <a16:creationId xmlns:a16="http://schemas.microsoft.com/office/drawing/2014/main" id="{4FCC8AC9-5864-4487-88BE-9ADAD938DB2E}"/>
                  </a:ext>
                </a:extLst>
              </p:cNvPr>
              <p:cNvCxnSpPr>
                <a:cxnSpLocks/>
              </p:cNvCxnSpPr>
              <p:nvPr/>
            </p:nvCxnSpPr>
            <p:spPr>
              <a:xfrm flipV="1">
                <a:off x="2513039" y="2477237"/>
                <a:ext cx="2552737" cy="750968"/>
              </a:xfrm>
              <a:prstGeom prst="line">
                <a:avLst/>
              </a:prstGeom>
              <a:ln>
                <a:solidFill>
                  <a:schemeClr val="tx1"/>
                </a:solidFill>
                <a:prstDash val="dashDot"/>
              </a:ln>
            </p:spPr>
            <p:style>
              <a:lnRef idx="1">
                <a:schemeClr val="accent1"/>
              </a:lnRef>
              <a:fillRef idx="0">
                <a:schemeClr val="accent1"/>
              </a:fillRef>
              <a:effectRef idx="0">
                <a:schemeClr val="accent1"/>
              </a:effectRef>
              <a:fontRef idx="minor">
                <a:schemeClr val="tx1"/>
              </a:fontRef>
            </p:style>
          </p:cxnSp>
          <p:cxnSp>
            <p:nvCxnSpPr>
              <p:cNvPr id="341" name="Straight Connector 340">
                <a:extLst>
                  <a:ext uri="{FF2B5EF4-FFF2-40B4-BE49-F238E27FC236}">
                    <a16:creationId xmlns:a16="http://schemas.microsoft.com/office/drawing/2014/main" id="{013C0A22-A434-4C52-AA74-4997C2FA8239}"/>
                  </a:ext>
                </a:extLst>
              </p:cNvPr>
              <p:cNvCxnSpPr>
                <a:cxnSpLocks/>
              </p:cNvCxnSpPr>
              <p:nvPr/>
            </p:nvCxnSpPr>
            <p:spPr>
              <a:xfrm>
                <a:off x="2515806" y="4208293"/>
                <a:ext cx="2475303" cy="950232"/>
              </a:xfrm>
              <a:prstGeom prst="line">
                <a:avLst/>
              </a:prstGeom>
              <a:ln>
                <a:solidFill>
                  <a:schemeClr val="tx1"/>
                </a:solidFill>
                <a:prstDash val="dashDot"/>
              </a:ln>
            </p:spPr>
            <p:style>
              <a:lnRef idx="1">
                <a:schemeClr val="accent1"/>
              </a:lnRef>
              <a:fillRef idx="0">
                <a:schemeClr val="accent1"/>
              </a:fillRef>
              <a:effectRef idx="0">
                <a:schemeClr val="accent1"/>
              </a:effectRef>
              <a:fontRef idx="minor">
                <a:schemeClr val="tx1"/>
              </a:fontRef>
            </p:style>
          </p:cxnSp>
        </p:grpSp>
      </p:grpSp>
      <p:sp>
        <p:nvSpPr>
          <p:cNvPr id="367" name="TextBox 366">
            <a:extLst>
              <a:ext uri="{FF2B5EF4-FFF2-40B4-BE49-F238E27FC236}">
                <a16:creationId xmlns:a16="http://schemas.microsoft.com/office/drawing/2014/main" id="{5F856CC1-61C7-4868-A6C0-869759F61131}"/>
              </a:ext>
            </a:extLst>
          </p:cNvPr>
          <p:cNvSpPr txBox="1"/>
          <p:nvPr/>
        </p:nvSpPr>
        <p:spPr>
          <a:xfrm>
            <a:off x="1230757" y="5458271"/>
            <a:ext cx="5270032" cy="369332"/>
          </a:xfrm>
          <a:prstGeom prst="rect">
            <a:avLst/>
          </a:prstGeom>
          <a:noFill/>
        </p:spPr>
        <p:txBody>
          <a:bodyPr wrap="none" rtlCol="0">
            <a:spAutoFit/>
          </a:bodyPr>
          <a:lstStyle/>
          <a:p>
            <a:pPr marL="285750" indent="-285750">
              <a:buFont typeface="Arial" panose="020B0604020202020204" pitchFamily="34" charset="0"/>
              <a:buChar char="•"/>
            </a:pPr>
            <a:r>
              <a:rPr lang="en-US" dirty="0"/>
              <a:t>Flow properties are assigned at each grid locations.</a:t>
            </a:r>
          </a:p>
        </p:txBody>
      </p:sp>
    </p:spTree>
    <p:extLst>
      <p:ext uri="{BB962C8B-B14F-4D97-AF65-F5344CB8AC3E}">
        <p14:creationId xmlns:p14="http://schemas.microsoft.com/office/powerpoint/2010/main" val="2388683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36"/>
                                        </p:tgtEl>
                                        <p:attrNameLst>
                                          <p:attrName>style.visibility</p:attrName>
                                        </p:attrNameLst>
                                      </p:cBhvr>
                                      <p:to>
                                        <p:strVal val="visible"/>
                                      </p:to>
                                    </p:set>
                                    <p:animEffect transition="in" filter="fade">
                                      <p:cBhvr>
                                        <p:cTn id="7" dur="500"/>
                                        <p:tgtEl>
                                          <p:spTgt spid="33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8"/>
                                        </p:tgtEl>
                                        <p:attrNameLst>
                                          <p:attrName>style.visibility</p:attrName>
                                        </p:attrNameLst>
                                      </p:cBhvr>
                                      <p:to>
                                        <p:strVal val="visible"/>
                                      </p:to>
                                    </p:set>
                                    <p:animEffect transition="in" filter="fade">
                                      <p:cBhvr>
                                        <p:cTn id="12" dur="500"/>
                                        <p:tgtEl>
                                          <p:spTgt spid="20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67"/>
                                        </p:tgtEl>
                                        <p:attrNameLst>
                                          <p:attrName>style.visibility</p:attrName>
                                        </p:attrNameLst>
                                      </p:cBhvr>
                                      <p:to>
                                        <p:strVal val="visible"/>
                                      </p:to>
                                    </p:set>
                                    <p:animEffect transition="in" filter="fade">
                                      <p:cBhvr>
                                        <p:cTn id="17" dur="500"/>
                                        <p:tgtEl>
                                          <p:spTgt spid="3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7"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4251</TotalTime>
  <Words>2498</Words>
  <Application>Microsoft Office PowerPoint</Application>
  <PresentationFormat>Widescreen</PresentationFormat>
  <Paragraphs>413</Paragraphs>
  <Slides>41</Slides>
  <Notes>24</Notes>
  <HiddenSlides>0</HiddenSlides>
  <MMClips>1</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1</vt:i4>
      </vt:variant>
      <vt:variant>
        <vt:lpstr>Slide Titles</vt:lpstr>
      </vt:variant>
      <vt:variant>
        <vt:i4>41</vt:i4>
      </vt:variant>
    </vt:vector>
  </HeadingPairs>
  <TitlesOfParts>
    <vt:vector size="52" baseType="lpstr">
      <vt:lpstr>맑은 고딕</vt:lpstr>
      <vt:lpstr>Arial</vt:lpstr>
      <vt:lpstr>Calibri</vt:lpstr>
      <vt:lpstr>Calibri Light</vt:lpstr>
      <vt:lpstr>Cambria Math</vt:lpstr>
      <vt:lpstr>Coronet</vt:lpstr>
      <vt:lpstr>Times New Roman</vt:lpstr>
      <vt:lpstr>Times-Roman</vt:lpstr>
      <vt:lpstr>Wingdings</vt:lpstr>
      <vt:lpstr>Office Theme</vt:lpstr>
      <vt:lpstr>MathType 7.0 Equation</vt:lpstr>
      <vt:lpstr>Aerothermochemistry and Combustion</vt:lpstr>
      <vt:lpstr>Quick Recap</vt:lpstr>
      <vt:lpstr>Quick Recap</vt:lpstr>
      <vt:lpstr>Contents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Next week</vt:lpstr>
      <vt:lpstr>Research Project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ROD BUNDLES</dc:title>
  <dc:creator>Kumaresh Selvakumar</dc:creator>
  <cp:lastModifiedBy>Yahya</cp:lastModifiedBy>
  <cp:revision>247</cp:revision>
  <dcterms:created xsi:type="dcterms:W3CDTF">2022-11-18T04:53:24Z</dcterms:created>
  <dcterms:modified xsi:type="dcterms:W3CDTF">2024-04-11T04:41:35Z</dcterms:modified>
</cp:coreProperties>
</file>